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2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3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6.xml" ContentType="application/inkml+xml"/>
  <Override PartName="/ppt/notesSlides/notesSlide7.xml" ContentType="application/vnd.openxmlformats-officedocument.presentationml.notesSlide+xml"/>
  <Override PartName="/ppt/ink/ink37.xml" ContentType="application/inkml+xml"/>
  <Override PartName="/ppt/notesSlides/notesSlide8.xml" ContentType="application/vnd.openxmlformats-officedocument.presentationml.notesSlide+xml"/>
  <Override PartName="/ppt/ink/ink38.xml" ContentType="application/inkml+xml"/>
  <Override PartName="/ppt/notesSlides/notesSlide9.xml" ContentType="application/vnd.openxmlformats-officedocument.presentationml.notesSlide+xml"/>
  <Override PartName="/ppt/ink/ink39.xml" ContentType="application/inkml+xml"/>
  <Override PartName="/ppt/notesSlides/notesSlide10.xml" ContentType="application/vnd.openxmlformats-officedocument.presentationml.notesSlide+xml"/>
  <Override PartName="/ppt/ink/ink40.xml" ContentType="application/inkml+xml"/>
  <Override PartName="/ppt/notesSlides/notesSlide11.xml" ContentType="application/vnd.openxmlformats-officedocument.presentationml.notesSlide+xml"/>
  <Override PartName="/ppt/ink/ink41.xml" ContentType="application/inkml+xml"/>
  <Override PartName="/ppt/notesSlides/notesSlide12.xml" ContentType="application/vnd.openxmlformats-officedocument.presentationml.notesSlide+xml"/>
  <Override PartName="/ppt/ink/ink42.xml" ContentType="application/inkml+xml"/>
  <Override PartName="/ppt/notesSlides/notesSlide13.xml" ContentType="application/vnd.openxmlformats-officedocument.presentationml.notesSlide+xml"/>
  <Override PartName="/ppt/ink/ink43.xml" ContentType="application/inkml+xml"/>
  <Override PartName="/ppt/notesSlides/notesSlide14.xml" ContentType="application/vnd.openxmlformats-officedocument.presentationml.notesSlide+xml"/>
  <Override PartName="/ppt/ink/ink44.xml" ContentType="application/inkml+xml"/>
  <Override PartName="/ppt/notesSlides/notesSlide15.xml" ContentType="application/vnd.openxmlformats-officedocument.presentationml.notesSlide+xml"/>
  <Override PartName="/ppt/ink/ink45.xml" ContentType="application/inkml+xml"/>
  <Override PartName="/ppt/notesSlides/notesSlide16.xml" ContentType="application/vnd.openxmlformats-officedocument.presentationml.notesSlide+xml"/>
  <Override PartName="/ppt/ink/ink46.xml" ContentType="application/inkml+xml"/>
  <Override PartName="/ppt/notesSlides/notesSlide17.xml" ContentType="application/vnd.openxmlformats-officedocument.presentationml.notesSlide+xml"/>
  <Override PartName="/ppt/ink/ink47.xml" ContentType="application/inkml+xml"/>
  <Override PartName="/ppt/notesSlides/notesSlide18.xml" ContentType="application/vnd.openxmlformats-officedocument.presentationml.notesSlide+xml"/>
  <Override PartName="/ppt/ink/ink48.xml" ContentType="application/inkml+xml"/>
  <Override PartName="/ppt/notesSlides/notesSlide19.xml" ContentType="application/vnd.openxmlformats-officedocument.presentationml.notesSlide+xml"/>
  <Override PartName="/ppt/ink/ink49.xml" ContentType="application/inkml+xml"/>
  <Override PartName="/ppt/notesSlides/notesSlide20.xml" ContentType="application/vnd.openxmlformats-officedocument.presentationml.notesSlide+xml"/>
  <Override PartName="/ppt/ink/ink50.xml" ContentType="application/inkml+xml"/>
  <Override PartName="/ppt/notesSlides/notesSlide21.xml" ContentType="application/vnd.openxmlformats-officedocument.presentationml.notesSlide+xml"/>
  <Override PartName="/ppt/ink/ink51.xml" ContentType="application/inkml+xml"/>
  <Override PartName="/ppt/notesSlides/notesSlide22.xml" ContentType="application/vnd.openxmlformats-officedocument.presentationml.notesSlide+xml"/>
  <Override PartName="/ppt/ink/ink52.xml" ContentType="application/inkml+xml"/>
  <Override PartName="/ppt/notesSlides/notesSlide23.xml" ContentType="application/vnd.openxmlformats-officedocument.presentationml.notesSlide+xml"/>
  <Override PartName="/ppt/ink/ink53.xml" ContentType="application/inkml+xml"/>
  <Override PartName="/ppt/notesSlides/notesSlide24.xml" ContentType="application/vnd.openxmlformats-officedocument.presentationml.notesSlide+xml"/>
  <Override PartName="/ppt/ink/ink54.xml" ContentType="application/inkml+xml"/>
  <Override PartName="/ppt/notesSlides/notesSlide25.xml" ContentType="application/vnd.openxmlformats-officedocument.presentationml.notesSlide+xml"/>
  <Override PartName="/ppt/ink/ink55.xml" ContentType="application/inkml+xml"/>
  <Override PartName="/ppt/notesSlides/notesSlide26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notesSlides/notesSlide27.xml" ContentType="application/vnd.openxmlformats-officedocument.presentationml.notesSlide+xml"/>
  <Override PartName="/ppt/ink/ink61.xml" ContentType="application/inkml+xml"/>
  <Override PartName="/ppt/notesSlides/notesSlide28.xml" ContentType="application/vnd.openxmlformats-officedocument.presentationml.notesSlide+xml"/>
  <Override PartName="/ppt/ink/ink62.xml" ContentType="application/inkml+xml"/>
  <Override PartName="/ppt/notesSlides/notesSlide29.xml" ContentType="application/vnd.openxmlformats-officedocument.presentationml.notesSlide+xml"/>
  <Override PartName="/ppt/ink/ink63.xml" ContentType="application/inkml+xml"/>
  <Override PartName="/ppt/notesSlides/notesSlide30.xml" ContentType="application/vnd.openxmlformats-officedocument.presentationml.notesSlide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notesSlides/notesSlide31.xml" ContentType="application/vnd.openxmlformats-officedocument.presentationml.notesSlide+xml"/>
  <Override PartName="/ppt/ink/ink73.xml" ContentType="application/inkml+xml"/>
  <Override PartName="/ppt/ink/ink74.xml" ContentType="application/inkml+xml"/>
  <Override PartName="/ppt/ink/ink75.xml" ContentType="application/inkml+xml"/>
  <Override PartName="/ppt/notesSlides/notesSlide32.xml" ContentType="application/vnd.openxmlformats-officedocument.presentationml.notesSlide+xml"/>
  <Override PartName="/ppt/ink/ink76.xml" ContentType="application/inkml+xml"/>
  <Override PartName="/ppt/notesSlides/notesSlide33.xml" ContentType="application/vnd.openxmlformats-officedocument.presentationml.notesSlide+xml"/>
  <Override PartName="/ppt/ink/ink77.xml" ContentType="application/inkml+xml"/>
  <Override PartName="/ppt/notesSlides/notesSlide34.xml" ContentType="application/vnd.openxmlformats-officedocument.presentationml.notesSlide+xml"/>
  <Override PartName="/ppt/ink/ink78.xml" ContentType="application/inkml+xml"/>
  <Override PartName="/ppt/notesSlides/notesSlide35.xml" ContentType="application/vnd.openxmlformats-officedocument.presentationml.notesSlide+xml"/>
  <Override PartName="/ppt/ink/ink79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5" r:id="rId20"/>
    <p:sldId id="276" r:id="rId21"/>
    <p:sldId id="322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291" r:id="rId56"/>
    <p:sldId id="323" r:id="rId57"/>
    <p:sldId id="328" r:id="rId58"/>
    <p:sldId id="325" r:id="rId59"/>
    <p:sldId id="329" r:id="rId60"/>
    <p:sldId id="330" r:id="rId61"/>
    <p:sldId id="326" r:id="rId62"/>
    <p:sldId id="331" r:id="rId63"/>
    <p:sldId id="324" r:id="rId64"/>
    <p:sldId id="327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82"/>
    <p:restoredTop sz="59273"/>
  </p:normalViewPr>
  <p:slideViewPr>
    <p:cSldViewPr snapToGrid="0" snapToObjects="1">
      <p:cViewPr varScale="1">
        <p:scale>
          <a:sx n="52" d="100"/>
          <a:sy n="52" d="100"/>
        </p:scale>
        <p:origin x="2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2:28.7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2604 10,'-62'-5,"2"1,38 4,-65 0,39 0,-48 0,43 0,10 0,-9 0,12 0,5 0,-3 0,5 0,9 0,-7 0,16 0,0 0,-4 0,-2 0,-1 0,-9 0,3 9,1-6,-10 6,13-4,-3-4,-4 3,8-4,-11 5,3-4,9 3,-9-4,9 5,-9-4,9 3,-15-4,2 0,0 0,-9 11,21-9,-21 14,26-15,-19 4,26-5,-9 0,6 5,-1-4,-9 3,8-4,-2 0,-6 5,11-4,-11 4,10-5,3 0,-8 5,-1 0,4 0,-13-1,17-4,-12 5,3-4,4 7,-13-7,18 4,-8-1,0-3,9 3,-9-4,0 0,8 0,-12 0,8 0,-4 0,0 4,4 1,2 1,-14-2,14-4,-19 0,18 0,-6 0,-4 0,8 0,-3 0,6 0,-1 0,-15 0,13 0,-7 0,5 0,2 0,-9 0,11 0,0 0,-8 5,10-4,-22 4,23-5,-7 0,9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2T14:14:47.83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12T14:15:56.83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4484 1,'-72'0,"0"0,0 0,-25 0,1 0,2 0,1 0,1 0,0 0,-2 0,-2 0,19 0,-2 0,1 0,3 0,0 0,2 0,-28 4,7 0,26-4,7 2,-4 5,33-1,20-5,-38 18,-9-8,1-2,-4-2,5-2,0-2,-3-3,-2 0,-3 0,0 0,9 0,-1 0,-11 0,3 0,-20 0,15 5,6 4,-2-2,-3 6,-6-1,4-9,-1-1,-9 7,-1-1,4-6,0-4,-1 2,-2 0,-1 0,0 0,-5 0,0 0,6 0,3 0,18 0,5 0,-24 0,44 0,30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12T14:15:59.94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86 1,'-3'50,"-1"1,5 8,2 4,-3 15,2 5,6-18,2 2,-1 1,-4 0,-1 0,1 2,5 6,1 2,-1 0,-3 0,-1 1,2-3,1-6,1-2,0 0,-3 4,0 0,1-3,6 9,-1-3,-3 0,-2-4,8 20,-1-23,-7-33,4 2,-11-22,5 9,0 0,2 11,13 24,-11-7,10 12,-12-14,0 17,4-8,-10 0,18 5,-11-19,13 11,18-24,17-5,11-11,12-6,4 2,-8 6,2 2,5 0,5-4,-9-7,4-2,4-2,2-1,0 0,0 1,3 1,1 1,0 0,1 0,1-1,1-1,-8-2,0 0,2-1,0-1,1 1,1-1,1 0,-6-1,2 1,1-1,1 0,0-1,0 1,-1 0,-1 0,10 0,-2 0,0 0,0 0,1 0,-1 0,2 0,-9 0,1 0,1 0,0 0,0 0,-1 0,-2 0,-2 0,16 0,-2 0,-2 0,-1 0,-1 0,-2 0,-6 0,-2 0,0 0,-2 0,-2 0,-2 0,22 0,-3 0,-4 0,-4 0,5 0,-6 0,-2 0,-4 0,-1 0,-4 0,22 0,-5 0,-14 0,-2 0,6 0,-3 0,-24 0,-5 0,37 0,-20-14,-19 11,41-19,-1 20,-22-6,2 0,-10 7,1 0,25-8,2 0,-14 9,-1-2,16-11,2 0,-1 10,0 2,1-8,1 0,-24 5,1 1,1 1,0 1,0 1,0-1,-3-2,-1-1,-2 1,18 3,-4 0,-6-4,-8 0,1 2,-7-11,-29-7,-6-55,-14 27,-1-5,3-19,-4-2,-8 11,-2 1,5 2,-1 1,-4 4,0 1,0-1,0-1,0 1,0-1,0-43,0 13,0 18,0-7,0-3,0-21,0 49,0-1,0-8,0-1,-3-1,-3 0,-1 5,-2-1,-4-8,-1 0,1 9,-1 1,-6-2,1 3,6-29,-15 17,20 9,-23-23,9 28,-1-1,1 6,0 0,-4-4,2 5,3 6,1-1,-41 35,-8 15,-14 8,4-2,-7 3,-3 1,14-4,-2 1,-1 0,-1-1,-3 1,-2-1,0-1,0 1,1 0,1-1,-1 0,-2-1,-7-1,-1-1,-3-1,-3 0,7-2,-3 1,-2-1,-2-1,-1 0,9-2,0 0,-2 0,-1-2,0 1,-2-2,8-1,-1 0,-2-1,0-1,1 1,1-1,1 1,-5 0,1 0,2 0,-1 0,2 0,-1 0,2 0,-1 0,0 0,2 0,2 0,4 0,-15 0,5 0,2 0,0 0,-1 0,0 0,2 0,4 0,-5-1,5 1,0 1,1 4,-1 2,6-1,-12-5,2 2,-12 15,4 0,34-12,3-1,-9 5,3 0,-21 4,15-6,-5 1,10-3,6-6,-7 0,30 0,5 0,8 6,-20-4,-48 12,32-13,-7 0,-2 1,-5 2,2-2,-10-2,1 0,-19 0,3 0,29 0,3 0,-2 0,-1 0,-11 1,0-2,4-7,0 0,-1 2,5 0,-12-12,32 0,0-3,3-4,-1-3,-21-5,-4-1,-9-10,1 4,17 19,3 1,7-8,2 1,-33 8,32-4,-3-1,1 13,-1 1,-1-7,3 1,-13 6,28 4,15 6,10 0,-22 0,9 0,-12-7,17 6,5-5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3:02.55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2675 0,'-71'0,"1"0,23 0,-9 0,-6 0,0 0,0 0,0 0,7 0,-5 0,11 0,-4 0,12 0,-4 0,11 0,1 0,-5 10,15-7,-21 7,9-10,-11 0,5 0,2 0,-7 6,16-5,-21 10,16-10,-5 9,-5 1,11-3,0 7,-3-9,18 0,-11 3,14-8,-4 4,-6-5,9 0,-19 10,22-7,-22 7,8-5,-16-3,9 3,-12-5,24 4,-15-3,17 4,-5-5,0 0,4 0,-3 4,9-3,-8 4,12-5,-8 0,0 0,3 0,-14 0,9 0,-9 0,-2 0,-2 0,-17 0,16 0,-9 0,6 0,5 0,-14 0,18 0,-5 0,20 0,-4 0,3 0,1 0,44-22,-19 17,34-21,-30 16,-4 0,8-4,3 8,-5-2,3 7,-5-12,-3 11,7-11,1 7,-4 1,4 1,0 4,-7 0,8 0,-2 0,-7 0,11 0,-7 0,0 0,3 0,-3 0,0 0,13 0,-15 0,11 0,-5 0,-2 0,4 0,3 0,-7 0,14 0,-14 0,19 0,-23 0,23 0,-24 0,12 0,-8 0,-1 0,8 0,-1 0,-1 0,9 0,-8 0,10 0,1 0,-6 0,4 0,-9 0,9 0,-15 0,9 0,-10 0,0 0,4 0,1 0,1 0,10 0,9 0,-9 0,19 0,-21 0,15 10,-15-7,3 7,-6-10,-10 0,14 5,-18-4,8 4,-2-5,-7 0,12 0,-2 0,6 0,6 0,5 0,-9 0,3 0,-12 0,6 0,-10 0,4 0,-2 0,-7 0,12 0,-8 0,-1 0,4 0,3 0,-5 0,3 0,-5 0,1 0,10 0,-4 0,10 0,-4 0,12 0,-5 0,5 0,-6 0,-11 0,-3 0,1 0,-8 0,7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3:05.35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3359 0,'-85'5,"-7"11,28-13,-24 9,-1-12,-9 0,44 0,1 0,-31 0,-10 11,22-8,1 14,-6-4,20-4,-11 8,5-16,6 5,-4-6,7 0,6 0,-6 0,-7 0,4 0,-12 0,7 0,-1 0,1 0,7 0,-5 0,18 0,-17 0,10 0,-13 0,0 0,0 0,0 0,6 0,3 0,6 0,12 0,-8 0,19 0,-13 0,15 0,-9 0,-2 0,4 0,2 0,2 0,9 0,-10 0,12 0,-1 0,-15-6,16 5,-21-4,24 5,-3 0,-10-5,11 4,-11-4,10 5,4 0,-19 0,11 0,-12 0,10 0,0 0,-6 0,9 0,-3 0,6 0,-1 0,-9 0,8 0,-2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3:12.72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1 117,'48'-5,"3"0,-11 5,7 0,6 0,2 0,7 0,8 0,-7 0,7 0,-8 0,7 0,-5 0,5 0,-7 0,-7 0,-13 0,-5 0,-15 0,15 0,-8 0,4 0,5 0,-4 0,7 0,10 0,-2 0,13 0,16 0,-12 0,19 0,-21 0,5 0,-7 0,0 0,0 0,0 0,0 0,0 0,0 0,0 0,0 0,-1 0,22 0,-16 0,3 0,-12 0,-16 0,18 0,-11 0,4 0,-13 0,-1 0,0 0,-11 0,23-5,-21 3,10-3,-2-1,-4 5,7-4,4 5,2 0,8 0,7 0,0 0,0 0,0 0,-1 0,1 0,0 0,35 0,-26 0,-14 0,-1 0,10 0,19 0,-28 0,11-11,-20 3,5-4,-6 6,-1 6,1 0,6 0,2 0,7 0,7 0,-5 0,13 0,-13 0,6 0,-1-5,-12 3,31-9,-34 9,14-3,-17 5,-9 0,12 0,-8 0,-5 0,4 0,-5 0,13 0,-5 0,6 0,-14 0,5 0,-5 0,-5-9,2 6,-15-6,-1 9,9 0,-6 0,15 0,0 0,1 0,7 0,13 0,-16 0,10 0,-22 0,7 0,-10 0,8 0,-10 0,6 0,5 0,-3 0,3 0,1 0,-5 0,11 0,-5 0,7 0,-7 0,5 0,-4 0,5 0,-6 0,5 0,-4 0,12 0,-5 6,20-5,-18 4,11-5,-21 0,5 0,2 0,2 0,4 0,-6 0,-7 0,12 5,-10-3,-1 3,-3-5,-17 0,5 0,-6 0,-5 0,10 0,-9 0,22 0,3 0,8 0,11 0,-5 0,7 0,20 0,-28 0,13 0,-45 0,-3 0,1 0,-8 0,7 0,-5 0,1 0,9 0,-9 0,4 0,-1 0,-7 0,11 0,-1 0,0 0,4 0,-9 0,-2 0,4 0,-2 0,3 0,12 0,-7 0,4 0,-3 0,-10 0,5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3T02:33:51.2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1,'43'4,"1"0,-30-4,11 0,-11 0,4 0,3 0,-7 0,12 0,-12 0,12 0,-12 0,4 0,-2 0,-3 0,7 0,-6 0,5 0,-6 0,2 0,6 0,-8 0,6 0,-7 0,5 0,3 0,-6 0,5 0,-6 0,3 0,5 0,-7 0,5 0,-6 0,3 0,5 0,-8 0,15 0,-17 0,9 0,-5 0,-5 0,17 0,-17 0,10 0,-5 0,-1 0,7 0,-4 0,-4 0,7 0,-5 0,2 0,4 0,-11 0,15 0,-15 0,10 0,-3 0,0 0,4 0,-9 0,13 0,-10 3,6-2,-5 3,-3 0,12-3,-6 3,6-1,-8-2,-4 3,8-4,-11 0,21 9,-16-7,17 11,-14-12,9 3,-9-4,8 0,-7 4,7-3,-12 3,3-4,2 3,1-2,2 3,-2-4,-2 4,-4 1,11 0,-15 2,11-7,-8 4,4-4,4 0,-7 0,4 0,-5 0,3 0,4 0,-7 0,7 0,-7 0,3 0,5 0,-8 0,14 0,-12 0,11 0,-5 0,-6 0,10 0,-15 0,14 0,-11 0,12 0,-7 0,8 0,-11 0,5 0,-2 0,0 0,14 0,-8 0,9 0,-5 0,5 0,-9 0,8 0,-14 0,8 0,-8 0,9 0,-9 0,9 0,-9 0,8 0,-12 0,7 0,-8-4,4 3,3-3,-7 4,6 0,-6 0,2-3,6 2,-8-3,6 4,-6 0,2 0,6 0,-4 0,-1 0,0 0,1 0,5 0,-4 0,-1 0,-2 0,-2 0,7 0,-5-3,1-2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02:34:03.04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8486.21289"/>
      <inkml:brushProperty name="anchorY" value="-14572.0957"/>
      <inkml:brushProperty name="scaleFactor" value="0.5"/>
    </inkml:brush>
  </inkml:definitions>
  <inkml:trace contextRef="#ctx0" brushRef="#br0">707 1 24575,'-12'8'0,"1"-4"0,3 3 0,-4-2 0,3 3 0,-3 0 0,4-1 0,0 1 0,0 0 0,0-4 0,0 3 0,0-6 0,0 6 0,0-3 0,1 4 0,-5 0 0,3 0 0,-8 4 0,4-2 0,-9 6 0,4-6 0,0 2 0,6-3 0,4-2 0,0 1 0,-4-4 0,-6 13 0,3-10 0,-2 10 0,9-9 0,0 0 0,0 0 0,0-1 0,0 1 0,0 0 0,0 0 0,0 0 0,-4 0 0,3 0 0,-3-4 0,0 7 0,3-5 0,-3 6 0,0-4 0,3 0 0,-3 0 0,4-1 0,-4 5 0,3-3 0,-3 3 0,4-4 0,1-4 0,-1 3 0,-4-2 0,-1-1 0,-1 3 0,2-2 0,5 3 0,-1-1 0,0-2 0,0 2 0,0-3 0,3 4 0,2-1 0,3 1 0,-4 0 0,4 0 0,-7 0 0,2-1 0,-3 1 0,0 0 0,0 0 0,4-4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02:34:06.40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7239.69336"/>
      <inkml:brushProperty name="anchorY" value="-19188.65625"/>
      <inkml:brushProperty name="scaleFactor" value="0.5"/>
    </inkml:brush>
  </inkml:definitions>
  <inkml:trace contextRef="#ctx0" brushRef="#br0">0 9 24575,'12'-5'0,"-3"2"0,3 6 0,-4-2 0,4 6 0,-4-6 0,4 7 0,5-8 0,-7 7 0,7-2 0,-6 3 0,-2-4 0,3 0 0,-4 0 0,9 0 0,-7 1 0,6-1 0,-8-1 0,0 2 0,0-1 0,-1 3 0,1-6 0,9 6 0,-3-2 0,12 0 0,-7 3 0,-2-4 0,-1 1 0,-7 2 0,7-2 0,-3-1 0,0 3 0,-1-6 0,5 7 0,-7-4 0,6 4 0,-4 1 0,-3-5 0,3 0 0,-4-1 0,3-2 0,2 6 0,0-2 0,3 3 0,-7-3 0,3-2 0,-4 1 0,4-3 0,1 2 0,0 1 0,3-3 0,-3 6 0,0-3 0,-1 4 0,0-3 0,1-2 0,4 1 0,-4 0 0,-2 1 0,-3-2 0,0 1 0,4 1 0,-3-1 0,3 0 0,0-4 0,-4 3 0,4-2 0,-4 3 0,9 0 0,-7-3 0,6 3 0,-8-1 0,0-2 0,0 3 0,-4-4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02:34:08.39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9565.17578"/>
      <inkml:brushProperty name="anchorY" value="-26738.19922"/>
      <inkml:brushProperty name="scaleFactor" value="0.5"/>
    </inkml:brush>
  </inkml:definitions>
  <inkml:trace contextRef="#ctx0" brushRef="#br0">0 2 24575,'8'-1'0,"0"2"0,-4 15 0,3-6 0,-2 11 0,7-8 0,-2 9 0,2 1 0,-3-5 0,-4 8 0,2-12 0,-3 4 0,1-2 0,2-3 0,-6-1 0,7 5 0,-7-9 0,3 8 0,-4 2 0,3 0 0,-2 4 0,3-5 0,-4-4 0,0 3 0,0-3 0,0 0 0,8 3 0,-6-3 0,5 0 0,-7 3 0,0-7 0,0 3 0,0 4 0,0-6 0,0 7 0,0 0 0,0 0 0,0 6 0,0-7 0,0-4 0,0-4 0,0 4 0,0-3 0,0 3 0,0 4 0,0-6 0,0 7 0,0-9 0,0 3 0,0-2 0,0 3 0,4-4 0,-3 4 0,2-3 0,-3 3 0,0-5 0,0 5 0,0-6 0,0 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4T02:03:50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21262 1,'-45'8,"9"-4,17 0,7-4,-9 3,8-2,-13 2,9-3,2 0,-4 8,6-7,-10 7,6-5,-6-2,7 2,-13-3,8 4,-4-3,1 2,11 1,-5-4,2 3,3-3,-9 0,6 0,-8 0,8 0,-7 0,10 0,-2 0,-9 0,11 0,-16 0,9 0,-1 0,-2 0,7 0,-8 0,11 0,-9 0,9 0,-6 0,-1 0,4 0,-8 0,12 0,-11 0,10 0,-3 0,-2 0,-2 0,2 0,0 0,4 0,1 0,-9 0,7 0,0 0,-6 0,11 0,-15 0,5 0,-1 0,2 0,4 0,1 0,-2 0,-2 0,3 0,0 0,-11 0,12 0,-15 0,20 0,-9 0,3 0,-1 0,-3 0,5 0,-5 0,4 0,-11 0,13 0,-5 0,3 0,3 0,-12 0,12 0,-10 0,9 0,-10 0,11 0,-7 0,5 0,-2 0,-2 0,3 0,-3 0,2 0,-5 0,9 0,-5 0,1 0,1 0,-4 0,5 0,-5 0,5 0,-12 0,13 0,-5 0,1 0,7 0,-18 0,18 0,-11 0,7 0,-2 0,-2 0,-2 0,8 0,-14 0,17 0,-13 0,7 0,3 0,-9 0,9 7,-3-5,-2 5,5-7,-10 0,6 0,-4 0,6 3,-6-3,8 3,-6-3,2 0,0 0,-4 0,5 0,0 4,-1-3,1 2,0-3,-1 0,-3 0,3 0,0 0,-3 4,3-3,-5 2,2-3,3 0,1 0,-4 0,6 0,-5 0,-1 0,6 0,-8 0,9 0,-6 0,2 0,-10 0,13 0,-13 0,17 0,-17 0,16 0,-11 0,5 0,0 0,-4 0,1 0,-2 0,4 0,-5 0,9 0,-6 0,3 0,-6 0,5 0,-10 0,14 0,-5 0,-1 0,6 0,-8 0,9 0,-10 4,8 0,-4 0,5-1,1-3,-11 0,11 0,-10 0,9 0,-2 0,-3 0,2 0,-4 0,5 0,-2 0,5 0,-10 0,7 0,1 0,-3 0,5 0,-6 0,1 0,1 0,-5 4,5-4,1 4,-6-4,11 0,-11 0,6 0,-1 0,-2 0,2 0,-3 0,3 0,0 0,-3 0,7 0,-12 0,12 0,-11 0,10 0,-6 0,4 0,-5 0,4 0,-4 0,1 0,3 0,-8 0,8 0,-8 0,11 0,-9 0,9 0,-10 0,6 0,1 0,-2 0,5 0,-15 4,6-3,-3 2,9-3,-2 0,-2 0,-1 0,2 0,0 0,7 0,-12 0,11 0,-9 0,9 0,-6 0,3 0,1 0,-4 0,2 0,-2 0,4 0,-5 0,8 0,-7 0,3 0,4 0,-11 0,6 0,-7 0,3 0,-3 0,8 0,-7 0,10 0,-14 0,13 0,-14 0,2 0,1 0,-5 0,1 0,7 0,-6 0,8 0,-5 0,5 0,-4 0,8 0,-8 0,8 0,-8 0,1 0,5 0,-4 0,7 0,2 0,-10 0,7 0,-4 0,2 0,6 0,-11 0,13 0,-17 0,14 0,-11 0,12 0,-11 0,6-7,-3 5,4-5,2 7,-5-3,-2 2,2-3,0 4,3 0,4-3,-11 2,11-2,-12 3,9 0,-9 0,8 0,-8 0,8 0,-8 0,8 0,-8 0,4 0,-1 0,2 0,0 0,-2 0,-4 0,5 0,-4 0,8 0,-8 0,8 0,-8 0,8 0,-7 0,-3 0,5 0,-12 0,7 0,-1 0,-6 0,7 0,-4 0,-4 0,8 0,-3 0,4 0,-4 0,7 0,-11 0,16 0,-16 0,6 0,-8 0,9 0,-7 0,-4 0,-1 0,-3 0,11 0,1 0,-1 0,-6 0,6 0,1 0,-1 0,5 0,-9 0,3 0,-4 0,5 0,-4 0,3 0,1 0,-4 0,3 0,-9 0,4 0,-5 0,1 0,8 0,-12 0,-3 0,3 0,-12 0,24 0,-7 0,8 0,-9 0,13 0,-12 0,13 0,0 0,-7 0,7 0,-1 0,-6 0,7 0,0 0,-7 0,11 0,-7 0,4 0,5 0,-8 0,6 0,-3 0,-3 0,-1 0,-6 0,6 0,-4 0,16 0,-16 0,6 0,-3 0,1 0,-6 0,4 0,-10 0,11 0,-4 0,3 0,5 0,-7 0,7 0,0 0,-7 0,11 0,-7 0,4 0,5 0,-20 0,16 0,-21 0,19 0,1 0,-3 0,10 0,-10 0,3 0,3 0,-6 0,8 0,-5 0,5 0,-9 0,8 0,-9 0,1 0,-1 0,-11 0,5 0,-9 0,-3 0,5 0,-13 0,13 0,-25 0,17 0,-2 0,9 0,7 0,-4 0,0 0,6 0,5 0,-4 0,3 0,5 0,-7 0,12 0,-9 0,1 0,-1 0,-6 0,6 0,-4 0,-2 0,0 0,-4 0,-1 0,5 0,-4 0,-1 0,5 0,-20 0,22 0,-16 0,20 0,-5 0,4 0,-8 0,7 0,-8 0,14 0,-7 0,7 0,-9 0,4 0,2 0,-6 0,4 0,-15 0,10 0,-5 0,1 0,-1 0,-22 0,13 0,-7 0,16 0,11 0,-9 0,7 0,-13 0,8 0,-8 0,17 0,-10 0,16 0,-3 0,-8 0,10 0,-12 0,6 0,-6 0,-2 0,-8 0,3 0,1 0,-5 0,5 0,4 0,-23 0,19 0,-16 0,17 0,-1 0,10 0,-8 0,3 0,0 0,-5 0,1 0,12 0,-10 0,12 0,-4 0,-4 0,3 0,-4 0,5 0,0 0,1 0,3 0,-8 0,4 0,-5 0,4 0,-3 0,4 0,-26 0,10 0,-6 0,8 0,1 0,0 0,-8 0,15 0,-5 0,1 0,-2 0,1 0,-4 0,13 0,-12 0,16 0,-11 0,14 0,-5 0,1 0,7 0,-6 0,12 0,-13 0,5 0,-2 0,-1 0,7 0,-5 0,4 0,-7 0,7 0,-9 0,6 0,-6 0,5 0,-5 0,1 0,3 0,1 0,1 0,8 0,-3 0,-5 0,6 0,-10 0,3 0,3 0,-17 0,11 0,-13 0,5 0,1 0,0 0,-5 0,4 0,-16 0,9 0,-9 0,5 0,1 0,-1 0,5 0,-3 0,9 0,-10 0,10 0,-10 0,15 0,-14 0,8 0,-9 0,-1 0,-5 0,-29 0,21 0,-25 0,31 0,1 0,-12 0,10 0,-11 0,-6 0,9 0,-16 0,12 0,-7 0,7 0,-12 0,10 0,-18 0,12 0,-12 0,18 0,-4 0,7 0,5 0,-5 0,13 0,0 0,-9 0,16 0,-5 0,17 0,4 0,4 0,-7 0,6 0,1 0,-2 0,3 0,-1 0,-13 0,7 0,-13 0,-3 0,0 0,-10 0,10 0,-10 0,15 0,-3 0,6 0,3 0,-3 0,5 0,-11 0,8 0,-19 0,8 0,-5 0,-17 10,8-7,-5 6,-10-9,27 0,-20 0,23 0,0 0,17 0,3 0,15 0,-10 0,11 0,-7 0,5 0,-1 0,-2 0,1 0,-7 0,7 0,-7 0,6 0,-2 0,4 0,-8 0,6 0,-6 0,8 0,-4 0,6 0,-6 0,4 0,-2 0,-6 0,6 0,-11 0,7 0,-5 0,3 0,7 0,0 0,-3 0,7 0,-7 0,4-3,-3 2,2-2,-14-1,16 3,-12-3,15 4,-8 0,4 0,-6 0,9 0,-5 0,3 0,-1-3,-4 2,5-2,-4 3,3 0,-6 0,9 0,-2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4T02:03:55.71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976.02264"/>
      <inkml:brushProperty name="anchorY" value="-473.90881"/>
      <inkml:brushProperty name="scaleFactor" value="0.5"/>
    </inkml:brush>
  </inkml:definitions>
  <inkml:trace contextRef="#ctx0" brushRef="#br0">1 852 24575,'17'-23'0,"-2"6"0,-4-4 0,-4 7 0,-1 2 0,-1 1 0,6-4 0,-4 4 0,5-9 0,-4 4 0,3 0 0,-3-2 0,3 1 0,-2-4 0,3 2 0,-4 0 0,7-3 0,-4-2 0,4 6 0,-3-9 0,-4 16 0,8-16 0,-8 18 0,3-6 0,-4 5 0,0 2 0,5-11 0,-1 7 0,2-8 0,-2 5 0,0 0 0,-3 3 0,3-2 0,-4 6 0,0-7 0,0 7 0,4-3 0,-3 1 0,3 1 0,-4-1 0,0 3 0,-3 0 0,2 0 0,-2 0 0,6-11 0,-2 8 0,3-8 0,-8 11 0,4 0 0,0-4 0,1 3 0,-1-3 0,0 4 0,-4 0 0,8-3 0,-6 2 0,5-3 0,-7 4 0,4 0 0,-3-4 0,2 3 0,-2-2 0,3 3 0,0 0 0,-3 0 0,-1 3 0,-3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4T02:03:57.5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2575.83203"/>
      <inkml:brushProperty name="anchorY" value="-2510.56885"/>
      <inkml:brushProperty name="scaleFactor" value="0.5"/>
    </inkml:brush>
  </inkml:definitions>
  <inkml:trace contextRef="#ctx0" brushRef="#br0">1 1 24575,'11'0'0,"2"0"0,-5 3 0,6 4 0,-2 1 0,3 7 0,4-3 0,-2 0 0,17 13 0,-18-14 0,27 20 0,-18-12 0,20 9 0,-16-6 0,10 4 0,-17-8 0,14 8 0,-10-8 0,14 8 0,-13-8 0,13 9 0,-9-4 0,11 5 0,-4-1 0,9 7 0,-13-6 0,11 1 0,-11-3 0,2-7 0,-1 7 0,-13-9 0,12 5 0,-12-1 0,4-4 0,-6 3 0,-1-4 0,2 4 0,4-3 0,1 8 0,-9-11 0,7 10 0,-12-12 0,15 15 0,-14-17 0,5 7 0,-4-13 0,-4 7 0,1-6 0,-7 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4T02:04:00.27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6768.59375"/>
      <inkml:brushProperty name="anchorY" value="-6333.6123"/>
      <inkml:brushProperty name="scaleFactor" value="0.5"/>
    </inkml:brush>
  </inkml:definitions>
  <inkml:trace contextRef="#ctx0" brushRef="#br0">0 26 24575,'20'0'0,"9"0"0,2 0 0,5 0 0,9 0 0,-3 0 0,-5 0 0,7 0 0,-12 0 0,8 0 0,-5 0 0,-5 0 0,-1 0 0,-8 0 0,2 0 0,-3 0 0,5 0 0,4 0 0,-7 0 0,10 0 0,-5 0 0,13 0 0,-4 0 0,0 0 0,-3 0 0,-7 0 0,3 0 0,0 0 0,-3 0 0,-1 0 0,3 0 0,-10 0 0,10 0 0,-3 0 0,-4 0 0,8 0 0,-9 0 0,4 0 0,-3 0 0,2 0 0,-7 0 0,8 0 0,-8 0 0,4 0 0,-5 0 0,4 0 0,-3-4 0,15-4 0,-16 2 0,15-2 0,-17 8 0,10 0 0,-7 0 0,8 0 0,-8 0 0,8 0 0,-8 0 0,7 0 0,-10 0 0,9 0 0,-13 0 0,10 0 0,-4 0 0,-2 0 0,9 0 0,-9 0 0,10 0 0,-2 0 0,-1 0 0,4 0 0,1 0 0,7 0 0,4 0 0,-8 0 0,0 0 0,-12 0 0,8 0 0,-8 0 0,7 0 0,-6 0 0,6 0 0,2 0 0,-3 0 0,10 0 0,-14 0 0,15 0 0,-12 0 0,4 0 0,-1 0 0,-12 0 0,7 0 0,-4 0 0,1 0 0,4 0 0,-5 0 0,4 0 0,-3 0 0,11 0 0,-10 0 0,10 0 0,-15 0 0,3 0 0,-5 0 0,-2 0 0,3 0 0,-4 0 0,3 0 0,-2 0 0,3 0 0,-4 0 0,3 0 0,-2 0 0,0 0 0,-5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4T02:04:08.85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0 146 24575,'99'-1'0,"0"-1"0,0 1 0,-45-1 0,1 1 0,16 0 0,17 2 0,-4-1 0,-24 0 0,-16 0 0,-28 0 0,12-8 0,-2 6 0,1-6 0,5 8 0,-10 0 0,7-3 0,0 2 0,-3-3 0,3 4 0,-4 0 0,-5 0 0,8 0 0,-6 0 0,7 0 0,-5 0 0,1 0 0,-1-4 0,6 3 0,-13-2 0,11 3 0,-16 0 0,12 0 0,-12 0 0,7 0 0,-4 0 0,10 0 0,-3 0 0,6 0 0,-8 0 0,10 0 0,-5 0 0,0 0 0,-1 0 0,-8-4 0,7 4 0,-6-4 0,-2 4 0,4-4 0,-10 0 0,5 0 0,1 1 0,-2 3 0,10 0 0,-7 0 0,4 0 0,-5 0 0,9 0 0,0 0 0,-2-3 0,-5 2 0,-2-2 0,-6 3 0,5 0 0,-7 0 0,0-3 0,0 2 0,0-2 0,0 3 0,0 0 0,4 0 0,-4 0 0,4-3 0,4 2 0,-3-2 0,4 3 0,-2 0 0,-6 0 0,3 0 0,-1-7 0,2 5 0,-1-4 0,3 2 0,-6 3 0,3-2 0,-4 3 0,0 0 0,3 0 0,-2 0 0,3 0 0,-5 0 0,5 0 0,-3 0 0,2 0 0,-3 0 0,4 0 0,0-4 0,1 4 0,2-4 0,-6 4 0,3 0 0,-1-3 0,2 2 0,-1-3 0,0 4 0,-1 0 0,-2 0 0,3 0 0,-1-3 0,-2-1 0,3 0 0,-4 1 0,0 3 0,3 0 0,-2 0 0,3 0 0,-5-3 0,5 2 0,1-2 0,-1 3 0,3 0 0,-6 0 0,3 0 0,-4 0 0,3 0 0,-2 0 0,-1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4T02:04:11.9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1 24575,'-8'18'0,"-6"7"0,9-4 0,-8 12 0,-4-6 0,6 4 0,-2 4 0,5-5 0,3 5 0,-7-5 0,3 4 0,-7-3 0,2 4 0,-3-5 0,3-1 0,-2 0 0,4-7 0,-1 6 0,-2-8 0,2 5 0,4-8 0,-5-2 0,9-8 0,-9 4 0,9-4 0,-6 12 0,11-7 0,-8 8 0,1-5 0,-2 0 0,2 4 0,0-6 0,6 2 0,-9-5 0,9 2 0,-9-1 0,5 8 0,1-11 0,-12 21 0,10-19 0,-11 14 0,13-16 0,-2 2 0,5 1 0,-2 1 0,3 7 0,3 1 0,10 5 0,1 0 0,10-3 0,3 7 0,-9-14 0,6 13 0,-12-16 0,19 19 0,-16-17 0,20 16 0,-23-18 0,13 13 0,-4-8 0,5 8 0,-1-7 0,6 8 0,-10-9 0,14 9 0,-13-9 0,4 4 0,-2-4 0,-12-6 0,7 4 0,-12-7 0,12 3 0,-7-4 0,4 1 0,-5-1 0,-5 0 0,1 0 0,9 8 0,-7-6 0,6 4 0,-8-7 0,4-2 0,0 0 0,1-1 0,2 4 0,-6-2 0,3 2 0,-1 0 0,-2-6 0,6 5 0,-6-5 0,6 6 0,-6-3 0,3 3 0,-1 0 0,-2 0 0,6-3 0,-2 3 0,3 0 0,-4-2 0,0 5 0,-4-9 0,4 5 0,0 2 0,0-3 0,0 5 0,0-9 0,0 5 0,1-5 0,6 6 0,-9-6 0,6 2 0,-1 1 0,-5 0 0,6 4 0,-4-5 0,-4 0 0,4-3 0,-4 0 0,3 0 0,-2 3 0,0-2 0,-5 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4T02:04:15.10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730 1 24575,'-14'14'0,"-1"1"0,0 0 0,-1 4 0,4-6 0,-3 5 0,4-7 0,-5 5 0,5-5 0,-9 8 0,11-10 0,-10 7 0,3-5 0,0 1 0,-8 4 0,11 0 0,-14 0 0,17-4 0,-23 13 0,22-15 0,-18 20 0,20-21 0,-10 6 0,7-4 0,0-3 0,-2 3 0,-2 0 0,4-3 0,-11 4 0,14-5 0,-10 4 0,11-3 0,-2 3 0,-6 4 0,7-6 0,-7 7 0,9-9 0,-3 3 0,2-2 0,-3 3 0,4-5 0,3 1 0,-2 0 0,2 0 0,-3 4 0,0-3 0,-1 2 0,1-3 0,3 0 0,-2 8 0,-3 1 0,0 9 0,1-8 0,1 5 0,3-13 0,-1 6 0,-6 4 0,6-5 0,-4 6 0,6-9 0,3-4 0,0 0 0,-4 3 0,4-2 0,-4 6 0,4 2 0,0-4 0,0 3 0,0-4 0,0-3 0,0 2 0,0-3 0,0 4 0,0-3 0,3 6 0,1-6 0,4 2 0,-1 1 0,8 5 0,-8-3 0,7 2 0,-9 0 0,2-6 0,4 9 0,-3-6 0,3-1 0,0 4 0,-4-8 0,8 8 0,-7-4 0,6 4 0,-6-3 0,3-2 0,-4-3 0,3 4 0,-2 0 0,7 5 0,-7-1 0,6 0 0,-5 0 0,5 0 0,-6-3 0,7-1 0,-4-1 0,4-1 0,-3 1 0,2-2 0,2 7 0,5-5 0,5 14 0,-6-14 0,15 11 0,-17-9 0,15 2 0,-8 1 0,7 3 0,-6-3 0,4 5 0,-14-8 0,3 0 0,-4-1 0,0 0 0,1-2 0,-5-2 0,0 0 0,-5-4 0,1 1 0,0 2 0,4 2 0,-3 0 0,2-1 0,1 0 0,0 0 0,1 1 0,2 3 0,-2-3 0,3 3 0,4 1 0,-6-1 0,14 1 0,-17-1 0,10-2 0,-5 2 0,-3-4 0,12 5 0,-12-7 0,7 6 0,-8-7 0,4 7 0,0-3 0,1 3 0,-1-7 0,0 3 0,4 1 0,-6-3 0,5 6 0,-6-7 0,-1 0 0,0 3 0,-4-6 0,3 2 0,2 3 0,-1-1 0,8 6 0,-10-4 0,5-2 0,1 5 0,-6-5 0,6 3 0,-8-2 0,-1-5 0,1 5 0,0-5 0,-3 2 0,-1-3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4T02:04:19.0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317 506 24575,'-1'-11'0,"2"1"0,6 6 0,7-2 0,-5 5 0,14-10 0,-11 5 0,4-5 0,-2 4 0,8-14 0,-5 10 0,13-18 0,-4 10 0,2-8 0,8 0 0,-14 5 0,8-4 0,-13 10 0,-1-1 0,3-2 0,-6 6 0,3-4 0,-5 3 0,-4 6 0,0-3 0,4 1 0,1 2 0,-1-3 0,0 3 0,-8 1 0,4 0 0,-3-3 0,3 2 0,0-3 0,0 4 0,0 0 0,3-4 0,-2 3 0,0-2 0,-2 3 0,-2 0 0,-11 3 0,0 7 0,-17 11 0,10 6 0,-6 6 0,8-2 0,-5 1 0,1-1 0,-5 1 0,7 5 0,-5-8 0,6 6 0,1-12 0,-4 13 0,3-12 0,-9 17 0,9-17 0,-7 8 0,2 0 0,5-7 0,-4 11 0,6-13 0,2 8 0,-2-8 0,3 3 0,-3-3 0,3-5 0,-3 0 0,4-1 0,-1-2 0,1 3 0,0-4 0,0-1 0,0 1 0,-4 4 0,0-3 0,-1 6 0,-3-2 0,7 0 0,-6 2 0,2-3 0,1 1 0,-4 2 0,0-2 0,2 0 0,-2-1 0,-1 4 0,7-6 0,-15 15 0,15-15 0,-7 7 0,9-5 0,-4 0 0,3 1 0,-3 2 0,4-6 0,-4 6 0,3-6 0,-3 2 0,7-3 0,-2 0 0,2 8 0,-3-6 0,-5 9 0,4-6 0,-7 7 0,7-7 0,0 7 0,1-11 0,3 6 0,0-6 0,-3 6 0,3-6 0,-3 2 0,3-3 0,1 0 0,3 0 0,0 4 0,3-3 0,1 2 0,7 1 0,-4-7 0,8 10 0,-7-9 0,10 2 0,-6 0 0,17 1 0,-12 4 0,7-2 0,-9 0 0,4-6 0,2 8 0,3-3 0,1 3 0,-1-4 0,6 4 0,-5-3 0,14 0 0,-12 2 0,12-6 0,-13 7 0,3-3 0,0-1 0,-3 0 0,-1-3 0,4 11 0,-11-9 0,16 10 0,-8-5 0,0-3 0,7 3 0,-12-4 0,4 4 0,-1-3 0,-4 6 0,9-2 0,-11-1 0,14 5 0,-9-5 0,12 6 0,-5-5 0,0 7 0,-10-10 0,5 6 0,1 1 0,-4-7 0,-1 7 0,2-5 0,-13-4 0,13 0 0,-12 1 0,4-4 0,0 9 0,-4-6 0,3 6 0,-6-6 0,3 3 0,-4-4 0,0 0 0,12 4 0,-9-3 0,13 4 0,-15-5 0,-4 0 0,-5 0 0,-13 1 0,1-4 0,-7 3 0,9-6 0,0 5 0,4-5 0,-4 9 0,4-9 0,-8 9 0,-1-5 0,4-1 0,-7 3 0,8-6 0,-5 9 0,5-5 0,-4 2 0,4 0 0,-4-3 0,3 0 0,-2 6 0,-2-4 0,-1 8 0,-2-9 0,7 5 0,2-6 0,3 3 0,3-3 0,1-1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4T05:18:07.4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4T05:18:07.7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2T14:09:04.90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7386 3164 24575,'41'46'0,"0"1"0,-21-9 0,25 10 0,-7-3 0,-38-25 0,0 0 0,0 0 0,-9 0 0,-14 1 0,0-1 0,-9 1 0,1 1 0,-4-1 0,-26 15 0,23-11 0,-20 11 0,23-14 0,1-1 0,-10 2 0,-5 0 0,-1 0 0,-11-9 0,27-3 0,-10-1 0,21-8 0,-8 9 0,11-11 0,0 0 0,8 8 0,-5-5 0,-6 5 0,-12-8 0,-11 0 0,-15 0 0,-3 0 0,-15 0 0,14 0 0,4 0 0,15 0 0,11 0 0,4 0 0,11 0 0,-12 0 0,-3 0 0,1 0 0,-10 0 0,21 0 0,-8 0 0,11 0 0,0 0 0,0 0 0,-12 0 0,-3 0 0,-26 0 0,11 0 0,-25 0 0,11 0 0,-1 0 0,4 0 0,27 0 0,2 0 0,0 0 0,9 0 0,-20 0 0,8 0 0,-11 0 0,-15 0 0,11 0 0,-25 0 0,25 0 0,-11 0 0,26 0 0,-8 0 0,20 0 0,-9 0 0,12 0 0,-11 0 0,-18 0 0,-1 0 0,-43 0 0,24 0 0,-28 0 0,33 0 0,3 0 0,15 0 0,11 0 0,4 0 0,10 0 0,1 0 0,0 0 0,-26 0 0,8 0 0,-37 0 0,10 0 0,-14 0 0,15 0 0,-12 0 0,26 0 0,1 0 0,17 0 0,12 0 0,0 0 0,0 0 0,-11 0 0,8 0 0,-35 0 0,5 0 0,-26 0 0,0 0 0,0 0 0,0 0-584,-18 0 584,14 0 0,-13 0 0,31 0-35,-10 0 35,10 0 0,-14 0-461,-17-13 461,12 10-668,6-11 0,-1-1 668,-15 11 0,14-5 0,2 2 0,-5 7-77,26 0 1,0 0 76,-26 0 0,-14 0 0,18 0 31,15 0-31,3 0 426,15 0-426,-1-10 1359,13 7-1359,2-7 753,12 1-753,0 7 0,9-16 0,-7 16 0,7-7 0,-21 9 0,9 0 0,-9 0 0,12 0 0,0 0 0,0 0 0,-11 0 0,8 0 0,-9 0 0,12 0 0,0 0 0,-12 0 0,-2 0 0,-1 0 0,3 0 0,12 0 0,0-9 0,0 7 0,0-7 0,0 9 0,0-9 0,0 7 0,0-7 0,0 9 0,0-9 0,-12-4 0,-2 2 0,-1-8 0,3 7 0,1 1 0,8-7 0,-9 16 0,12-16 0,0 16 0,9-16 0,-7 16 0,16-16 0,-16 7 0,16-9 0,-7 0 0,9 0 0,-9 0 0,7 0 0,-7 0 0,9 0 0,0 0 0,0 0 0,0 0 0,0 0 0,0 0 0,0 0 0,0 0 0,0 0 0,0 0 0,0 0 0,0 0 0,0 0 0,0 0 0,9 0 0,2 9 0,9-7 0,-1 7 0,3-21 0,-2 9 0,1-9 0,-1 21 0,0-7 0,0 16 0,-1-7 0,-8 0 0,7 7 0,-7-16 0,9 7 0,0-9 0,0 0 0,-1 9 0,-7-7 0,5 7 0,-6 0 0,0-7 0,7 16 0,-7-7 0,0 0 0,7 7 0,-16-16 0,15 16 0,-14-16 0,14 16 0,-15-16 0,16 16 0,-7-7 0,0 0 0,-2-2 0,0 0 0,-7-7 0,16 16 0,-16-16 0,15 7 0,-6 0 0,9 2 0,-9 0 0,7 7 0,-16-16 0,16 16 0,-16-16 0,16 16 0,-25-7 0,5 9 0,-18 0 0,0 0 0,0 0 0,0 0 0,-12 0 0,9 0 0,-20 0 0,20 0 0,-21 0 0,10 0 0,-1-9 0,-8-4 0,8-9 0,0 1 0,-8-2 0,20 3 0,-9-2 0,12 11 0,0-7 0,0 7 0,0-9 0,0 0 0,0 0 0,0 0 0,9 0 0,-7 0 0,7 0 0,0 0 0,-7 0 0,7 0 0,0 0 0,2 0 0,9-12 0,0 9 0,0-9 0,0 12 0,0 0 0,0 0 0,0 0 0,0 0 0,0 0 0,0 0 0,0 0 0,0 0 0,0-12 0,10-2 0,32-31 0,-1 14 0,-1 9 0,3 0-654,27-28 654,-28 34 0,0-1 0,2-6 0,0 1 0,36-14 0,-12-10 0,-7 27 0,-15-5 0,0 18 0,-10-17 0,-4 18 0,1 2 0,-10 6 654,8 6-654,1-1 0,-10 3 0,10 1 0,-1-5 0,-8 2 0,9 0 0,-12 2 0,11 7 0,-8-7 0,20-1 0,-8 7 0,11-17 0,0 7 0,14-12 0,5 0 0,14-1 0,-1-12-443,1 8 443,0-8 0,-15 13 0,11-1 0,-25 3 0,25-3 0,-10 1 0,14-14 0,-1 10-698,1-9 698,-31 24 0,0 0 0,2-6 0,1-1 0,8-2 0,0 0 0,0 0 0,0 0 0,1 1 0,-1 1 0,-9 0 0,0 2 0,8 2 0,-2 2 0,27-12 0,14 2 0,-47 17 0,-1 2 0,35-9 0,-34 8 0,-1 2 0,30 5 0,0 0 0,17 0 0,-38-7 0,5 0-1138,18 4 0,5 2 1138,8-6 0,4-1-744,-27 3 0,2-1 0,-1 1 744,0 3 0,0 2 0,0-2 0,1-2 0,1-2 0,-5 0-786,9 0 1,-1 1 785,-11 3 0,3 2 0,-3-1 0,10-5 0,3 0 0,-1 5 0,7 1 0,-6 1 0,2-1 0,-1 0 0,-12 0 0,2 0 0,-4 0 0,-2 0 0,-2 0-246,8 0 0,3 0 246,8 0 0,-3 0 0,-24-1 0,-3 2 714,9 4 1,-3 1-715,22-3 0,-15 19 0,11-7 0,-5 18 0,11-4 0,-29-6 0,-2 3 0,19 13 0,-23-13 0,0 2 0,19 22 0,-24-16 0,1 1 0,1 1 0,-2 0 0,29 34 0,-27-28 0,-2 0 1849,12 23-1849,-17-15 0,0 1 0,17 32 0,-25-35 0,-1 0 0,1 0 0,0 1 428,8 11 1,1 1-429,-6-9 0,-1 1 0,8 15 0,-1-2 0,17 17 469,-32-34 1,-1-1-470,16 16 345,-14-15-345,-2-17 735,-1-13-735,0 1 1168,-9 0-1168,7 0 390,-16 0-390,7 0 0,-9-1 0,0 13 0,0 17 0,0 15 0,0 33-989,0-49 0,0 4 989,-8 41 0,-2 2 0,3-36 0,-2 0-363,-6 26 1,-2-4 362,-10-2-191,1-1 191,1-13 0,11-16 0,-7-6 1880,18-20-1880,-7 8 793,10-11-793,-20 1 221,5-1-221,-28 3 0,20-3 0,-9 1 0,12-1 0,0 0 0,0-9 0,9 7 0,-7-7 0,7 9 0,-9-1 0,0 1 0,-14 26 0,9-8 0,-25 38 0,-5-8-517,-2 12 517,-9-11 0,17-9 0,13-13 0,4-13 0,10-2 0,2-13 0,9 1 0,-18-9 517,24-11-517,-25-11 0,7-21 0,0 9 0,1-8 0,4 11 0,7 0 0,-9 8 0,8 4 0,4 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EF5E4-7523-514A-BBFE-61DA66B99B74}" type="datetimeFigureOut">
              <a:rPr lang="en-US" smtClean="0"/>
              <a:t>3/15/20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11A23-3823-764B-8488-949DEAF13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00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15672/#/exchanges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(6) If you are on windows, make sure that you are using one of these formats for your git repository</a:t>
            </a:r>
          </a:p>
          <a:p>
            <a:r>
              <a:rPr lang="en-US" dirty="0"/>
              <a:t>file:\\C:/WORKSPACE/GIT/git-</a:t>
            </a:r>
            <a:r>
              <a:rPr lang="en-US" dirty="0" err="1"/>
              <a:t>localconfig</a:t>
            </a:r>
            <a:r>
              <a:rPr lang="en-US" dirty="0"/>
              <a:t>-repo file:///C:/microservices/git-</a:t>
            </a:r>
            <a:r>
              <a:rPr lang="en-US" dirty="0" err="1"/>
              <a:t>localconfig</a:t>
            </a:r>
            <a:r>
              <a:rPr lang="en-US" dirty="0"/>
              <a:t>-repo file:///C:/Users/Gautham/Documents/workspace-sts-3.9.4.RELEASE/git-</a:t>
            </a:r>
            <a:r>
              <a:rPr lang="en-US" dirty="0" err="1"/>
              <a:t>localconfig</a:t>
            </a:r>
            <a:r>
              <a:rPr lang="en-US" dirty="0"/>
              <a:t>-repo file:\\C:/Users/Gautham/Documents/workspace-sts-3.9.4.RELEASE/git-</a:t>
            </a:r>
            <a:r>
              <a:rPr lang="en-US" dirty="0" err="1"/>
              <a:t>localconfig</a:t>
            </a:r>
            <a:r>
              <a:rPr lang="en-US"/>
              <a:t>-repo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35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07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82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80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http://localhost:8001/currency-exchange/from/EUR/to/INR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59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configured ribbon we made ribbon distributed the load between two instances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currency exchange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what ever service calls are coming from the currency calculation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were able to use ribbon and distribute them between the currency exchange service one and two which were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 on ports eight thousand and eight thousand one respectively.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assume that I would start up another instance of the currency exchange service let's call it currency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exchange service 3 and launch it up on eight thousand two will ribbon be able to distribute the load.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it with things as they stand right now.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 about it thing is if I would want ribbon to distribute the load to the new server I would need to add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to the configuration.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would need to change my application configuration whenever a new server is created.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that's not really good.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 would want to be able to do is based on the load I would want to be able to increase and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decrease the number of instances of these services.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would want to be able to dynamically increase the currency exchange services or decrease them if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to keep on changing the configuration of currency calculations service based on how many currency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exchange services are active right.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it becomes very very difficult maintenance headache.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where the name services come in.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currency exchange service is running on a URL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xyz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don't want to hardcoded 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currency calculation service because there might be a new instance of the currency exchange service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coming up or the existing instance might be going down and things like that rather than that we have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something called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namings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 instances of all micro services would register with the naming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Whenever an instance of a micro service comes up it would register itself Eureka naming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this is called Service registration.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whenever a service wants to talk to another service let's said the currency calculation Service wants to talk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the currency exchange service what would it do.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would talk to the name server and it would ask the name server what are the instances of the currency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exchange service that are currently running.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called.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discovery.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currency calculation Service is asking for the location of the currency exchange service the instances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currency exchange service that is called service discovery.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two important features of the naming server are service registration and service discovery at startup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every application they would register with the naming server and whenever they want details of another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 service they would a service discovery they'll say I want the details of service X Y Z.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you give me the details in the next step.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set up a naming server and have currency calculation service and the currency exchange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4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we would be able to use the naming server there a lot of steps that are involved.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thing is we would want to create a component for the Eureka naming server the second thing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we would need to update the currency calculation service to connect the Eureka naming server the third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 that's we would want to connect the currency exchange application also to talk to the Eureka naming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last thing we would do is configure ribbon.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Ribbon is actually currently installed in the currency calculation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the currency exchange service instances register with the naming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then use the ribbon to find those details from the naming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would be the last step before we would be able to use the naming.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let's get started with the first step.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to create the component for the naming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 number of other options present for naming servers.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Eureka is one of the famous one which are offered by Netflix.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95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we would be able to use the naming server there a lot of steps that are involved.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thing is we would want to create a component for the Eureka naming server the second thing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we would need to update the currency calculation service to connect the Eureka naming server the third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 that's we would want to connect the currency exchange application also to talk to the Eureka naming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last thing we would do is configure ribbon.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Ribbon is actually currently installed in the currency calculation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the currency exchange service instances register with the naming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then use the ribbon to find those details from the naming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would be the last step before we would be able to use the naming.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let's get started with the first step.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to create the component for the naming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 number of other options present for naming servers.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Eureka is one of the famous one which are offered by Netflix.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3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7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&lt;dependency&gt;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org.springframework.cloud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&gt;spring-cloud-starter-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-eureka-server&lt;/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&lt;/dependency&gt;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48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&lt;dependency&gt;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org.springframework.boot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&gt;spring-boot-starter-data-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&lt;/dependency&gt;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&lt;dependency&gt;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&gt;com.h2database&lt;/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&gt;h2&lt;/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&lt;/dependency&gt;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88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&lt;dependency&gt;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org.springframework.cloud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&gt;spring-cloud-starter-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-eureka-client&lt;/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&lt;/dependency&gt;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71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75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01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You'd see that the Netflix Eureka naming server is coming in here as usual we would see source main java resources test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and the Maven dependencies.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up the Netflix Eureka naming server application class to enable the Eureka server you would need to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in another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 it's enable Eureka.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I would import the annotation in and other than that I would want to open up the application dot properties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quickly configure the name and other stuff.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 dot application dot name is equal to I would copy the artifact ID which we have given in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 Eureka naming sever the port.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to use here is 8 7 6 1.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typically the default port for the naming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now I don't want the server itself to register with the naming server I'll Eureka dot client dot.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 with the Eureka I'll make it false and say it was the case with fetching a registry I don't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 to do that right now.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let's disable that as well.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is a very simple configuration right.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giving it an application name configuring a couple of settings and configuring a port name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we are done with this you can actually launch the Eureka naming server application as the java application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Right-Click run as java application.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would see that the Eureka server launched up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Langella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find it's URL 8761.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go to the browser and hit the URL localhost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Colan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8 7 6 1.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the Eureka.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the UI for it present it in here you can see a high level status of the system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also you can actually see the instances we check currently registered with the Eureka in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now we don't really have anything.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 with the Eureka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what we have now is the Eureka naming server is up and running.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ever the currency calculations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currency exchange service are not yet registered with the Eureka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fix that in the next step in this step.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did was to create a new component for the.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Eureka server and we enable Eureka server by adding an at enable Eureka.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annotation on the application find as well as configured the name and port for the eureka server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configured a couple of properties.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all we had to do to get the Eureka server up and running in the next step.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4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set up the Eureka Naming Server. In this step, we will connect the Currency Calculation Service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Currency Exchange Service to the Eureka Naming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 I'll start with the Currency Conversion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I'll go to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pom.xml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 would want it to connect to be Eureka server. To be able to do that, I'd need to add a dependency to this.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usual, it's a very simple dependency, starter-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you want to guess? Yup, eureka. You need to add that, wait for the workspace to build, and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meanwhile, what I would do is, I would open up the Currency Conversion Service application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over here, I would need to add another very simple annotation. What we would want the Currency Conversion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application to do is to register with the naming server and to be able to do that, we'd need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annotation 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EnableDiscoveryClinet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organize the imports.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the only specific thing that is present. So, it's easy to import it in, 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EnableDiscoveryClinet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Now,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you have enabled the discovery client, I'd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to configure the URL for Eureka.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open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application.properties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Currency Conversion Service and configure the URL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Eureka in here. The URL for Eureka that we'd need to configure is localhost:8761/eureka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property 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eureka.client.service-url.defaultZone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default-zone is equal to the URL of the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Eureka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look at the Eureka server right now, you'd see that there are no instances registered with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Eureka.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that there are no instances available.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let's go ahead and launch up our favorite application. The Currency Conversion application, we are launching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up on 8100.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You'd see that there would be a little more log at the launch up. What the Currency Conversion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is, at launch up, as soon as the application is up, it would register itself with the naming server,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Eureka naming server. That's the log that you're seeing with all the discovery client, that's discovery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stuff that's going on in here. You can see that it's registering with the discovery client and what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 is coming back.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 actually go to the Eureka server and refresh, you'd see at the bottom of the screen right now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Currency Conversion Service is registered with it and an instance is running on 8100. One of the exercises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try is to bring up another instance of the Currency Conversion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on 8101 and see if it registers in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the Currency Calculation Service connecting to the Eureka Naming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 The next step is to connect the Currency Exchange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to the Eureka Naming Server as well.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97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section on micro services until now we have created three simple micro services currency calculation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the currency exchange service and the limits.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typically in a micro services architecture you'd have 100 of my services that are talking to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other and there are common features that we would need to implement for all these micro services.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would want to make sure that every call to every micro service is authenticated.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check is done on the authorization whether the user has the right permissions.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also want to implement things like rate limit for a specific client.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would only want to allow certain number of calls per hour or per day they might be limits like that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 you'd want all these micro services to be fault tolerant if there is a service that I am depended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and it's not up I should be able to give some default response back and in a typical micro service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 they should also be some kind of service aggregation that should be provided.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say there is an external consumer who wants to call 15 different services as part of one process.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better to aggregate those 15 services and provide one service call for the external consumer.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these are kinds of features that are common across all the micro services and these are features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are implemented at the level of API gateways instead of allowing micro services to call each other directly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will do is we would make all the calls go through a API gateway and the API gateway would take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 of providing common features like authentication making sure that all service calls are logged making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sure that the rate limits are at the two and making sure that these services are fault.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tolerence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API gateways can also provide aggregation services around multiple services because all calls get routed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 API gateways it a gateways.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as a great place for debugging as well as doing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0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said we would want to intercept all calls between all micro services and have them pass through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gateway.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 provides an implementation called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three steps to setting up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one is create a component for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would want to create a component for these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gateways server the second thing is to decide what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 it do when it intercepts a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when a currency calculation service is called to currency exchange services intercepted what should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do you need to implement that.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the second part the third part is to make sure that all the important requests are configured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pass through.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part is to set the component of the second part is to decide what things that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should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when it intercepts a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part is to make sure that the right requests go through this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get started with the first part that basically setting up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server as usual.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0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implemented in the API gateway things like authentication authorization rate limits.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Aggregation fault tolerance logging these are typically the things which are typically implemented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API gateways.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 to act as the API gateway.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now we would want to implement some functionality in there.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we'll do in this step is we would add some logging to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what we'll do is any request that comes through the gateway.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we'll log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implement that during this step.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 opening eclipse and I'm in the Netflix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server project and I would want to create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new Java class new class.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say next I'll want to call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logging filter and say finish I'd want spring to manage this I'll say at component.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also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should implement a specific class.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it should extend a specific class which 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let's organize the imports at component is imported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is imported in.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Let's look at this.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as you can see something from Netflix com Netflix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 in filter I can press control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there is a compilation error because there are some abstract method which are present in this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 which we would need to implement.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what I do is add and implemented methods if you add and unimplemented methods you would get the default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implementations for all the abstract methods inside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so I'll remove the tools which are present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 D command D.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there are four important methods which are present in here should filter run filter type and filter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start with the filter order.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 multiple filters so lets say you have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logging filter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security filter and a lot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other filters you can set a priority order between them.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can give a priority order of one for these two for the other one and three for the other one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 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return a one down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filter order we are sitting for this one the second one is should this filter be executed or not.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actually implement business logic so you can check the request and see certain things and decide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would want to execute the filter or not.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now we would want to execute this filter for every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will return true for should.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 the other method which is present in here is filter type the filter type is to when should the filtering.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 filter be happening before the request is executed or after the request has executed.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do you want to filter only error requests that have caused an exception to happen in this specific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want to do is we would want to intercept all the requests before execution so I'll say pre filter type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want to this pre.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where the real logic of the interception goes.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I'll leave the return I'll in here and implement the complete logic in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28 ******************-------********************************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what I would want to log is the details of the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do I get the current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can say request context dot get current context dot get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would give me the current HTTP request which is being handled I'll assign it to a local variable.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call this request that's cool.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 would want to do is to log some of the information from this request so I would need a log object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will create a logger in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private logger logger is equal to logger factory dot get logger and I would say this get class let's organize the imports.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want to use the SLF4J logger.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now I'm ready to use the logger.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what I would want to print is some of the details of the request right.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would say logger dot info and say request is this.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I'll also want to print that request URI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 is this.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pass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perameters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does in request comma request dot get a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look at the HTTP servlet request there are a lot of other methods which it offers.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you want log other information feel free to do so and keeping it very simple and I'm just logging in.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Couple of things from the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a logging filter ready in the next step.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understand how to execute requests through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proxy in this step.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have done is very simple right.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wrote simple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logging filter.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important method that we have implemented is just to log the content of the request the thing 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do a lot more than just logging the request if you want to implement security.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if you'd want to implement rate limiting this would be a great way to implement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50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all registered with Eureka.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cool the way we typically invoke the currency exchange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just typing in localhost 8000 currency exchange from EUR to INR. http://localhost:8000/currency-exchange/from/EUR/to/INR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2019-12-20 22:17:23.207  INFO 37520 --- [nio-8765-exec-4]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c.m.n.ZuulLoggingFilter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: request -&gt; org.springframework.cloud.netflix.zuul.filters.pre.Servlet30RequestWrapper@6ddecf06 request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/currency-exchange-service/currency-exchange/from/EUR/to/INR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39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92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&lt;dependency&gt;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org.springframework.cloud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&gt;spring-cloud-starter-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openfeign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&lt;/dependency&gt;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2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I'm sending the request to the API gateway instead of directly calling the micro services.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what's happening on the API gateway let's see.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is the log for the Netflix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server application.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could see that the content of the request is printed on this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server you can see that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request is printed.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request URI is also being printed in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it says currency exchange service currency exchange from EUR.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INR in this step we executed a request through the API gateway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537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432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port for the API proxies so Gateway proxies running on 8765 and we use the proxy to execute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currency exchange service what we want to do now is when the currency calculation Service is calling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currency exchange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don't want the call to happen directly we would want the call to go through the API gateway that's basically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do we get the currency calculation service the request from here to go through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proxy thing which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 makes the call inside the currency conversion service is the proxy the currency exchange service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proxy.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thing is we already configured the naming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thing is all the important things that we use are registered with the naming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one the Exchange service is the currency exchange service is register the currency conversion.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is registered this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also switches.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all that we need to do here is I would need to say OK do not connect to the currency exchange service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feign connect to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proxy.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want to get the application name for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I'll say application dot properties I would want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servers name.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I'll use this feign client.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need to make a call to Netflix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talk to the naming server and get the URI for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cool.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now it would go through the API.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However there is another thing that we would need to change.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thing is URI no longer currency exchange from EUR to INR.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something else that needs to be appended to this.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need to append the name of the application which is exposing that service so would need to append in currency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exchange service to the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let's go to the service proxy in the get mapping append that stuff in.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I'm appending currency exchange service coming this out and I'll copy it again so that we have a history of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are doing in here present.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that's basically what we have right now.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currency exchange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I can save this you can see that the currency conversion service application is launching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 ensure that you have all these applications shown on the screen running.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the Eureka server we need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and we need currency conversion Service and the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currency exchange service running.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once you have all these running all that you need to do is to hit the URL currency converter feign.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are going through the feign.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currency converter feign from USD to INR quantity 10.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let's refresh.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same URL which we used earlier.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 looking at the log for the Netflix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server application you can use this hallow in here to navigate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which logs you'd want to see I'm looking at the Netflix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server so I am seeing a couple of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logs which are present in here what I'll do this I'll remove that and execute the request again to see the latest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you can see that the URI is getting logged some details about the request actually not a lot of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details about the request its just printing the request wrapper these are shown inside the log if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want to add more details you can go to the locking filter and add more request details in there.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you are seeing right now is whenever I'm calling the currency converter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whenever we are calling the currency calculation service through feign what's happening this is being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routed through the API gateway the service call is directly not going to the currency exchange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being routed through the gateway the gateway is executing the filter which is the logging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invoking the currency exchange service what we're doing now is intercepting the call between the currency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calculation service and the currency exchange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let's say I would want the API gateway to be executed even before the currency calculation service 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invoked so at this point before a consumer invokes the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want it to go through the API gateway and later for the second time it would go through the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gateway here when the currency calculation service would call the currency exchange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we do that.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is the URL which we are using until now.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 would need to do is to send this request through the API gateway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URI would be app name hyphen URI right so the app name for the currency conversion application.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go to the application dot properties to get that currency conversion service the app name 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currency conversion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pick that up.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the one which would go in here in the URI is the complete URI down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localhost eight seven six five current conversion service currency converter feign from USD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INR quantity ten OK very long request or actually very long.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 I'll open up a new window put this in before executing this.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go down to the Netflix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server application and clear the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 and let's execute this right now.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pretty cool isn't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are doing in here is we're trying to make every call to the micro services go through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Gateway.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would ensure that we have logs about everything if we want analytics we can do that implement security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implement them as part of your API gateway in this step and the previous steps we talked about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gateways we implemented a logging filter with an API gateway and ensure that all the calls go through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API gateway.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58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377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13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should see two requests through the Netflix API gateway console.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could see two times the logging filter is being executed the first time the call is to the currency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conversion service so you can see that the current conversion service currency converter feign this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you the URI which being used.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next when the currency conversion Service is calling the currency exchange service again it's going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444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previous steps the introduction of micro services calling of services becomes complex. There are multiple call chains.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currency calculation service would call the currency exchange service and this would be intercepted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an API gateway.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Sometimes we even use the API gateway before calling the currency calculation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say there is a small defect.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is not really working fine and you would want to debug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do that.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We'll look at the look at the currency calculation service do we look at the currency exchange service or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We'll look at the API gateway.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find out where the defect is and how do I know what is happening in total with that specific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most important things with implementing a micro services architecture is we would need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have something called distributed tracing.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want one place where I can go and see what happened with a specific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want to have one single centralized location where I can see the complete chain of what happened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a specific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especially important because there are variety of components that are involved.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we talk about the typical micro service architecture until now we looked at that different.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 services we talked about API gateways we talked about naming server we talked about configuration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want n number of components are involved.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want to solve a problem and if you want to debug a problem through this you would need a centralized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 of information.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that's where this distributed tracing comes into picture.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 variety of options that are present for distributed tracing.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we'll do in this section is to use something called Spring cloud sleuth with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important things is to assign a unique ID to a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let's say a request is going through a set of application components.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going through the API gateway to the currency calculation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going through the API gateway and the currency exchange service how do I identify that this request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same one the only way I can identify that is by assigning ID to this request and that's what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 cloud sleuth.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S L E U T H spring cloud sleuth would assign a unique ID to a request so that I can trace it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what we call a distributed tracing system.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would do is all the log from all these services we would put it in MQ we would use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rabbitMQ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would send it out to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where it is consolidated.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would be able to look through the different requests and find what happened with the specific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sounds complex in the next steps we would start with implementing spring cloud sleuth and after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we would start implementing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155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want to use Spring Cloud Sleuth.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the first thing that we'd need to do is to decide where all we would want to use Spring Cloud Sleuth.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Spring Cloud Sleuth, what it does is, it would add unique ID to a request so that you can trace it across multiple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I'll do is, I will implement Spring Cloud Sleuth in Currency Conversion Service, Currency Exchange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Service, and the API Gateway. You can do a exercise where you can add Spring Cloud Sleuth to the other component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well.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let's get started with the API Gateway server. There's two simple steps in adding Spring Cloud Sleuth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any component.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one is adding a dependency to the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pom.xml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go to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pom.xml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API Gateway Server and quickly and in our dependency; 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spring-cloud-starter-sleuth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&lt;dependency&gt;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org.springframework.cloud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&gt;spring-cloud-starter-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-sleuth&lt;/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&lt;/dependency&gt;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3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@Bean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Sampler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defaultSampler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(){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Sampler.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ALWAYS_SAMPLE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only thing else that I would want to add in is to tell what all requests I would want to intercept.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we'll do here is we will trace all the requests.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if you want to trace all the requests, then we would need to create something called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AlwaysSampler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what I'll do is, I'll go into the main and create a simple bean. I'm going to the Spring Boot application and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instantiating a bean.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called public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AlwaysSampler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So, I'm going to create a sampler called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AlwaysSampler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I'll say, this 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defaultSampler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 would return new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AlwaysSampler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Let's organize the imports. It's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AlwaysSampler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795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want to log the response. The actual content of the log is not really important. What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to make sure is, we are logging something in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logging filter, we're already doing that.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from the API Gateway point, we are good. From the point of the Currency Exchange Controller and the Currency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Conversion Controller,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just wanted to see something in the response so that we have an id attached to that.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what the Spring Cloud Sleuth does is, it assigns a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to each of this request and you can see that id in the log against each log that is generated from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application. What we have done is, we have added Spring Cloud Sleuth to three of our components.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added it to the API Gateway, we added it to the Currency Exchange Service, and the Currency Conversion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what I'll do is, I'll clear the console for almost all the applications.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I'll go in and clear the console so that we can execute the request and see what's happening.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 execute the request, localhost: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8100/currency-converter-feign/EUR/to/INR/quantity/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the response I get. So, this is the response I'm getting back.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cool.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the log.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an id which is assigned to the request, which is this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you'd see that in the Currency Conversion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Service, there is a log against it using that id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 the Currency Exchange Service also there is a log with that particular id.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that this is the same id which is present in here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also, in the API gateway, you'd see that there is a log with this specific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id. So, what is happening as soon as we added in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 Cloud Sleuth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is, it's assigning a id to the request and we can use that id to trace the request across multiple components.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able to see the same request, which is present on the API gateway server, ZUUL API Gateway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place we were able to see it is inside the Currency Exchange Service and also the Currency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Conversion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we are able to trace the call across all the different component using this specific id.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one of the problems that you would see is that this log is distributed in multiple places. it's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multiple consoles, traversing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this is a very very big pain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that's where the need for a distributed tracing server comes in.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want to do is, we'd want to centralize all this log at the one place. We'd want to send all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messages to one place, and we would want to be able to see all this stuff in a centralized dashboard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that's where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comes in. In the next step,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start setting up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start using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trace the request across multiple components.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important things is, if you are having problems running multiple applications, the thing is,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running four different applications right now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these are quite heavy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74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/Users/</a:t>
            </a:r>
            <a:r>
              <a:rPr lang="en-US" dirty="0" err="1"/>
              <a:t>saroja</a:t>
            </a:r>
            <a:r>
              <a:rPr lang="en-US" dirty="0"/>
              <a:t>/GT/Training/Microservices/Code/microservices/</a:t>
            </a:r>
            <a:r>
              <a:rPr lang="en-US" dirty="0" err="1"/>
              <a:t>RibbonLoadBalancer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774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previous step we installed the dependency for spring cloud sleuth in currency calculations service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currency exchange service and also on the API Gateway we saw that and unique ID was being assigned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each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 can use that I.D. to trace the request across the logs of these multiple services.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 the challenge we face is if you want to place that request then you have to go and check the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logs of the individual applications.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solutions to this problem is something called a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centralized log.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would need to do is to centralize all the log from all the Micro services.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have to collect currency calculation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had the currency exchange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the API Gateway we have the limits service all the log from that if there is a way that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centralize it we can bring it to one central location then we can search through that using the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which was assigned by spring cloud sleuth.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at one place we would be able to search and find out what has happened with the specific request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all the micro services it went through which all components were involved in handling that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if I'm trying to debug a problem it would give me a consolidated big picture overview of what 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happening with a specific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actually a wide variety of solutions for centralized logging.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things like the ELK stack which is the elastics search logs stash and key Abana where all the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 from these micro services is consolidated at one place and using elastics search.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be able to search through all the logs in this course.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use something called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tracing server to consolidate to get a consolidated view of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happening across all the Micro services.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get all the log messages from the individual Micro services to go to this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tracing server and after that we would use the UI which is provided by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look at what happened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specific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the question is how do I get the log messages from the currency calculation service to this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we'll do is we will use a MQ.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use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rabbitMQ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Whenever there is a log message the micro service would put it on the queue 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tracing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would be picking it up from the queue.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all that Micro services will put the log messages on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rabbitMQ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tracing server would be listening on it and will be pulling out the log messages from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MQ.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Typically this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tracing server is connected to a database.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as far as our examples are concerned we would use in memory database so we would have all the log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messages in memory and we would have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search through them and give us a big picture of what's happening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at the high level this is what would happen.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 fire a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request would hit multiple micro services right.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if I'm calling the currency calculation service the currency calculation service in turn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 invoke the currency exchange service and what would happen is the API gateway would be intercepting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request would go through the currency calculation service the API gateway gateway and the currency exchange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the spring cloud sleuth.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We'll be assigning a unique ID for the request which I can use it to trace the request across multiple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 or multiple components all the micro services would put all their long messages on the queue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well into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rabbitMQ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 would be able to track them on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tracing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next step we would look at what is involved in installing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rabbitMQ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we would start with installing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tracing server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11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levelup.gitconnected.com</a:t>
            </a:r>
            <a:r>
              <a:rPr lang="en-US" dirty="0"/>
              <a:t>/rabbitmq-with-docker-on-windows-in-30-minutes-172e88bb0808</a:t>
            </a:r>
          </a:p>
          <a:p>
            <a:endParaRPr lang="en-US" dirty="0"/>
          </a:p>
          <a:p>
            <a:r>
              <a:rPr lang="en-US" dirty="0"/>
              <a:t>Rabbit </a:t>
            </a:r>
            <a:r>
              <a:rPr lang="en-US" dirty="0" err="1"/>
              <a:t>Mq</a:t>
            </a:r>
            <a:r>
              <a:rPr lang="en-US" dirty="0"/>
              <a:t> Local host</a:t>
            </a:r>
          </a:p>
          <a:p>
            <a:r>
              <a:rPr lang="en-US" dirty="0">
                <a:hlinkClick r:id="rId3"/>
              </a:rPr>
              <a:t>http://localhost:15672/#/exchanges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 -a</a:t>
            </a:r>
          </a:p>
          <a:p>
            <a:endParaRPr lang="en-US" dirty="0"/>
          </a:p>
          <a:p>
            <a:r>
              <a:rPr lang="en-US" dirty="0"/>
              <a:t>Username:-guest</a:t>
            </a:r>
          </a:p>
          <a:p>
            <a:r>
              <a:rPr lang="en-US" dirty="0"/>
              <a:t>Password:- guest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117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this would act as our middleware. So, this is where all the microservices would put the trace messages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and we would be able to trace all of them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Tracing Server. So,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Tracing Server would be consuming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messages from RabbitMQ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those messages are put in RabbitMQ by the Currency Calculations Service, the Currency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Exchange Service, and all other microservices you would want to use. In this step,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focus on installing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Tracing Server and connecting it to listen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to the RabbitMQ.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use a in-memory database.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Ideally, you should really go for a real database.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we will keep things simple.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example, we would start with connecting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Tracing Server to a in-memory database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to start listening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RabbitMQ.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get started now.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earlier versions of Spring Boot, that is in 1.5 and some of the earlier milestones releases in 2.0.0,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could have went here and typed in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over here, you would have seen something called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would have seen a few more dependencies like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stream.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could have created a project right here on the Spring Initializer using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UIs, Stream Rabbit,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stream and we would have been all ready.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what I'm looking at right now is the release notes for Spring Cloud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Finchley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the release that we are making use of right now and in the M3 release of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Finchley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Spring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Sleuth,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go to the issues in here, you'd see that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Stream server is removed.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after Spring Cloud Sleuth 2.0.M3,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cannot create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Stream server from Spring Initializer. What we'd need to do is to download the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 how do we do that? What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start with is, go into Google and typing in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quickstart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You should land up on a page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something similar to this,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Quickstart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If you go over to that page, you'd find two options of getting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quickly started with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is using Docker, the other one is using Java.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use the Java approach.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minimum version of Java that you would need is Java 8. What you can do over here is, you can go here and copy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URL which is present in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there is a big URL which is present in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wget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then you can use that to download the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jar or the easier option might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to just copy this URL link and paste it into the browser.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copy this URL link and paste it into the browser and this would start a download.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is now being downloaded.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just a simple jar file.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need to wait for the download to complete. Once the download completes,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copy the jar file into some folder of your choice.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 have done here is, I've copied it into spring-microservices. This is our Git repository. So,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I've put this file also into the GitHub repository, so that if you having any problems with launching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up or downloading it, you can download it from our Git repository as well.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I'm launching up terminal, I am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the spring-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 folder and over here, launching up that specific jar is very easy. All that you need to type in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java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-jar and type in the name of the jar which is present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things that you can check to make sure is the Java version. So, make sure that you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using at least Java 8.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Java 9, that's cool. Java 8 is the minimum version that you would need to be having to be able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run this. So, java -jar and the name of the jar which is present in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this would launch up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server. It would take a little while. You can see that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is launching up. Hmm.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cool.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it took about 17 seconds, but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is up and running.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things which we can check is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dashboard.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 can check if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up and running. So, I can type in localhost:9411/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the URL. So,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localhost:9411/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go over there, you would see something like this. If you do Find Traces now, you would obviously not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anything because we have not executed any services until now.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OK.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what we have done is now,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launched up.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one of the most important things is the fact that we would want to have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Tracing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listening over RabbitMQ.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we would want to start listening over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MQ. What I've done is, in the background, I've started up my RabbitMQ server. I'm using Mac so it's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/local/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rabbitmq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server, that's the command. If you are using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Windows, make sure that RabbitMQ server is running as a background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service. We'd want to have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tracing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listening on to the RabbitMQ.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I'd do is, kill this. So, Control-C, kill this.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Earlier, we were using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-jar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-server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 on. Now, before this, we'd need in another small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piece of configuration. Here, we would need to add in a piece of configuration to tell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a RabbitMQ server up and running 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needs to connect to that.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we do that? By adding RABBIT_URI.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RABBIT_URI is equal to, the protocol which would be using 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amqp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slash slash, be careful about the slashes, and localhost.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it's very simple.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RABBIT_URI=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amqp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://localhost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after that it's the same command that we ran earlier. So, just press Enter right now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would start up the RabbitMQ server. This would start up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 You can see that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is now up and running.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where are we right now?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installed RabbitMQ, we have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listening on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are the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 putting any messages in the RabbitMQ?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Nope, not yet.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what we would do in the next step.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connect these microservices to start putting the trace messages into RabbitMQ.</a:t>
            </a: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746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zipkin.io</a:t>
            </a:r>
            <a:r>
              <a:rPr lang="en-US" dirty="0"/>
              <a:t>/pages/</a:t>
            </a:r>
            <a:r>
              <a:rPr lang="en-US" dirty="0" err="1"/>
              <a:t>quickstart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060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in this step what we'll do is we will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 the currency calculation service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currency exchange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along with the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gateway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 MQ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able to do that.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need to add a couple of dependencies let's add them to all our Micro services.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get started now.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 going to our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pom , xml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I'm in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gateway server pom dot xml.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already have spring cloud starter sleuth so that assigns an ID next what we would need to do 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want to create a message in the format that it expects.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would need to add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we would want to connect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added dependency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cloud starter sleuth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how do I send a message to the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want to send it over MQ.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would want to use rabbit MQ.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uses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amqp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 so we would need to add a dependency for that as well.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dependency for that is spring cloud starter bus.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Amqp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these are the two dependencies that you need starter sleuth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starter bus.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amqp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can save this project and copy the same dependencies into currency exchange service pom dot xml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is sleuth.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I'll just put this below the sleuth.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now we have sleuth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bus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amqp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pom dot xml for currency exchange service and I'll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go to the currency conversion service pom dot xml one of the important things to note is that the name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spring cloud sleuth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added in starter that's starter is not their.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 spring cloud sleuth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would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reslove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error we had I will caught the same thing into the currency exchange service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remove the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starter from here as well.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who are the currency conversion.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as well so what we are basically doing is adding a couple of dependencies.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We're already logging messages into the log with the ID using a sleuth.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when we add the dependency for spring cloud sleuth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what would happen is we would start logging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messages in the format that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would be able to understand.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also we are adding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amqp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dependency so we are establishing a connection to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amqp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Bus and the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amqp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installation which is used is a rabbit MQ So we are also adding a dependency so that we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a connection to rabbit MQ.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would be able to put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message on rabbit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this step we added the dependencies that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needed for sleuth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connection to the rabbit MQ.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gateway into our currency connection service and the currency exchange.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in the next step we would try running all of them together.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985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RABBIT_URI=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amqp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://localhost java -jar zipkin-server-2.5.2-exec.jar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="1" dirty="0"/>
              <a:t>Eureka :-   </a:t>
            </a:r>
            <a:r>
              <a:rPr lang="en-US" dirty="0"/>
              <a:t>http://localhost:8761/</a:t>
            </a:r>
          </a:p>
          <a:p>
            <a:endParaRPr lang="en-US" dirty="0"/>
          </a:p>
          <a:p>
            <a:r>
              <a:rPr lang="en-US" b="1" dirty="0"/>
              <a:t>Rabbit </a:t>
            </a:r>
            <a:r>
              <a:rPr lang="en-US" b="1" dirty="0" err="1"/>
              <a:t>Mq</a:t>
            </a:r>
            <a:r>
              <a:rPr lang="en-US" b="1" dirty="0"/>
              <a:t> </a:t>
            </a:r>
            <a:r>
              <a:rPr lang="en-US" dirty="0"/>
              <a:t>http://localhost:15672/#/</a:t>
            </a:r>
          </a:p>
          <a:p>
            <a:endParaRPr lang="en-US" dirty="0"/>
          </a:p>
          <a:p>
            <a:r>
              <a:rPr lang="en-US" dirty="0"/>
              <a:t>Application </a:t>
            </a:r>
            <a:r>
              <a:rPr lang="en-US" dirty="0" err="1"/>
              <a:t>Url</a:t>
            </a:r>
            <a:r>
              <a:rPr lang="en-US" dirty="0"/>
              <a:t> with </a:t>
            </a:r>
            <a:r>
              <a:rPr lang="en-US" dirty="0" err="1"/>
              <a:t>Zuul</a:t>
            </a:r>
            <a:r>
              <a:rPr lang="en-US"/>
              <a:t>   http://localhost:8765/currency-conversion-service/currency-converter-feign/from/USD/to/INR/quantity/10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578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a number of smaller micro services interacting with each other.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possible that a couple of my services might be down some some where in the entire architecture.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any of these micro services are down then they can pull down the entire chain of micro services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are invoking them or that are dependent on them.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that's one of the risks of micro services architecture.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the currency calculation service depends on the currency exchange service and the currency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exchange service depends on the limits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in that case if the limit service is down then both these services also will not be available.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that's not good situation to be in if one of the micro services goes down all the other micro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also go down along with it your micro services have to be better than that.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that's where fault tolerance of your micro services comes into picture.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things that you should always consider when a micro service is being created is what if some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functionality does not work as expected.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say the limits service depends on some of the service and that service is not available then can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 service providers default graceful behavior the functionality might not be perfect but at least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limits service does not go down it at least gives a good enough response back to the currency exchange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so that it can go ahead and do the work it needs to do.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would prevent the entire chain from going down.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 helps us to build fault tolerant micro services.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we do that.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see that in this step we'll start with adding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our Pom dot xml.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would go to the limit service and we would want to use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I would copy this and starter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you'd want to use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you want to use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it's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you add the dependency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have to go to the limits service application and enable it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well.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would say at enable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imported in this would enable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fault tolerant and all the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controllers and on all the controller methods that what we can do is we can add an annotation called at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 and you can specify what is the fallback method.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this method throws an exception what is the fallback method.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specify this on all the services inside your application.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will do is to illustrate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create a new simple get method so I will call mapping and let's call this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call it fault tolerant example.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I'll say this also returns limit configuration in retrieve configuration for now let's just throw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runtime exception from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I'll say it through a new runtime exception.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trying to replicate a scenario where one of these services throws an exception.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just because some other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depends on is not available or it's not able to connect to the database it's not able to connect.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 For some reason is throwing an exception.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happens is if Now this service is down all the services which are dependent on this also go down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to prevent that what we can do is we can add fault tolerance to this we can say at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equal to fall back for retrieve configuration let's organize the imports control space.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import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 in.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now I can define this method as well.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copy this and I would say fall back so the fallback method with the name that is present.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here we are creating a method.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over here I can return the default.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any exception.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mean here I'm directly throwing an exception.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in real world this would be a method which would be doing a lot of functionality if any chance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by any chance this throws an exception this method would be called and over here I can return a default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 configuration I can say OK I would want to hard code that if there are errors and we are not able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retrieve the configuration by due to some reason we would return default of 9 in 1999.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what would happen because this is at least there is some basic behavior which is offered in case of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exception.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by any chance if there is a lot of logic in here and one of this stuff which we depend on here 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available we would always return graceful behavior bad we would not fail but we would return some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configuration back.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start this up.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understand the limits service application.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that when I hit the localhost 8080 fault tolerance example we get the fault tolerant behavior.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returns the values which we have configured into hysterics method it returns maximum of 9 and minimum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9 9 9.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not really good.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have to change the maximum of 999 and minimum of nine but you get the whole thing right.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it basically that if this has a lot of logic and because of any of this the reason this method 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exception we're configuring a fallback method.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fallback method is getting invoked and rewritten the values which are configured in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very useful especially in the micro services architectures because there's a ripple effect if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of the micro services failed.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one micro service fails all the other micro services which are dependent on that start feeling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there is a ripple effect because of that.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can prevent that by providing fault tolerance what we are doing here is if I'm not able to talk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that application and retrieve the values and kind of providing a default behavior this would improve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fault tolerance of our micro services.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45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http://localhost:8100/currency-converter-feign/from/USD/to/INR/quantity/1000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78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43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59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12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BB2A2-23F8-6740-947A-27D91D2F9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5FC45-66D0-1840-92F0-B9F5E346F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0424E-9830-7648-BDAB-66E5D9179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6C0-519C-C148-826F-EA23B2821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CE633-CC8B-E44A-8E97-17D2377E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6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286B-EE07-B240-8CC3-BA4AC5DB3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F69C6-583A-8149-BCDF-925EE36F0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12990-EE1C-2A4C-9827-80015F07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F8BD1-AE19-0C4E-92EB-444CA70B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9976-3C74-DF43-B48E-EB27178F2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74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8B9011-B953-F940-BD8B-B7CBCE60D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F38D36-BD5A-8F45-ABAF-FFE2AE584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5C147-E3A8-3A41-A341-FEC8FB218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C5E4B-9E98-9941-A2A9-D85DA4F7C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B7791-B08E-6F4F-932C-577C703D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6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CE19-CD83-1642-B49C-205414AD2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E7BE0-A605-F347-81D7-BE61B8ED6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06FB6-6F3F-FF47-B7B3-6DD5BF8F8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54A59-3883-2849-B64B-DAE017B53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B11DC-2C7B-E041-AEFE-438F1F120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09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2B66-AC3C-A34C-A980-CD167E2B9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B1430-BF8E-EE42-8970-0A9AA730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548D0-54F4-2146-AEF2-D7DCF88E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7CCA7-7311-B548-A62E-DF20B17A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B8456-0BAF-D34A-9521-5C7640BE6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8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0443-823E-A94A-A0EA-4AFCA627F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C8D19-859B-5440-AB61-F990E9384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04462-388C-B946-9CA8-966EEAEAB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88214-B72A-5D44-9A93-9DDA52945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0510E-9B3B-994C-862A-0351B13F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B664-8427-D645-9A21-7197E58D8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40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35B4-1DD1-D84F-A147-3232DD391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A490A-9D7A-E64D-82EF-650A82BF4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7A580-E701-A74F-B9B1-AC33602B9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9B49A-2E79-3948-85D1-5C235AAA7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E63F7-1ABD-E341-8E8E-1E96F786DA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06C331-8D34-2544-A356-6BC535FF1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DFE61-7F41-B549-80F3-5677F35CB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1DF3B7-0093-4448-98B2-B1EAFC113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78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329C-493C-4D4E-9C29-43A58D1A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AC033B-54BB-A24D-9CB7-EDE5907CC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5EB026-8581-E443-9B6E-795362CE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03550-B1F3-7046-B9BE-94B70CA6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4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DB9FB-ABB3-F84C-8071-9B992C6DE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04620D-04BB-2B43-BDA6-52A6CF497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1BE72-1AD5-6B49-9C7E-074BE5A7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7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19FB7-CFBB-5540-B846-B284C559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7219D-1DC8-7049-B11B-591A8520B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07C9F-0517-104E-B36E-38CB20EE4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B6C32-AAEB-6D46-BEA1-CA66D61B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F6A9C-6AEF-3B4B-80D9-B28E848F5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1805C-6584-EC4F-9715-A5626015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10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3B4B-31F9-E044-80B5-FB74E15D5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65A35B-E140-2245-A179-881C96FD94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27B25-952F-1745-8F66-F8AFE79AD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E66AF-3A4B-DC4B-91D0-C60EDBE3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8F7AE-9271-E946-925A-0822EF714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8E574-B629-804F-BF0B-C5AE901BF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47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BA446-B625-EB4C-82FF-6F8AF6A63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31A42-3643-E04F-949F-4F20ED603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ADAB6-9E54-8847-B420-BBC0D116F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AD310-87D4-BA48-A346-C4DE791F0E5E}" type="datetimeFigureOut">
              <a:rPr lang="en-US" smtClean="0"/>
              <a:t>3/15/20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17EAC-E64E-DB40-A1CA-2FCA1E995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5081D-7638-144C-88C6-2C94AAF32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5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limits-service/default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://localhost:8080/limit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customXml" Target="../ink/ink5.xml"/><Relationship Id="rId4" Type="http://schemas.openxmlformats.org/officeDocument/2006/relationships/hyperlink" Target="http://localhost:8888/limits-service/dev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customXml" Target="../ink/ink8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customXml" Target="../ink/ink12.xml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customXml" Target="../ink/ink11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1/currency-exchange/from/USD/to/INR" TargetMode="External"/><Relationship Id="rId2" Type="http://schemas.openxmlformats.org/officeDocument/2006/relationships/hyperlink" Target="http://localhost:8000/currency-exchange/from/USD/to/IN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9.png"/><Relationship Id="rId4" Type="http://schemas.openxmlformats.org/officeDocument/2006/relationships/customXml" Target="../ink/ink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currency-exchange/from/EUR/to/INR" TargetMode="External"/><Relationship Id="rId2" Type="http://schemas.openxmlformats.org/officeDocument/2006/relationships/hyperlink" Target="http://localhost:8000/currency-exchange/from/USD/to/IN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9.png"/><Relationship Id="rId4" Type="http://schemas.openxmlformats.org/officeDocument/2006/relationships/customXml" Target="../ink/ink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.xml"/><Relationship Id="rId13" Type="http://schemas.openxmlformats.org/officeDocument/2006/relationships/image" Target="../media/image75.png"/><Relationship Id="rId3" Type="http://schemas.openxmlformats.org/officeDocument/2006/relationships/customXml" Target="../ink/ink56.xml"/><Relationship Id="rId7" Type="http://schemas.openxmlformats.org/officeDocument/2006/relationships/image" Target="../media/image72.png"/><Relationship Id="rId12" Type="http://schemas.openxmlformats.org/officeDocument/2006/relationships/customXml" Target="../ink/ink6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7.xml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0" Type="http://schemas.openxmlformats.org/officeDocument/2006/relationships/customXml" Target="../ink/ink59.xml"/><Relationship Id="rId4" Type="http://schemas.openxmlformats.org/officeDocument/2006/relationships/image" Target="../media/image19.png"/><Relationship Id="rId9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.xml"/><Relationship Id="rId7" Type="http://schemas.openxmlformats.org/officeDocument/2006/relationships/hyperlink" Target="http://localhost:8765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localhost:8765/%7bapplication-name%7d/%7buri%7d" TargetMode="External"/><Relationship Id="rId5" Type="http://schemas.openxmlformats.org/officeDocument/2006/relationships/hyperlink" Target="http://localhost:8000/currency-exchange/from/EUR/to/INR" TargetMode="External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13" Type="http://schemas.openxmlformats.org/officeDocument/2006/relationships/image" Target="../media/image83.png"/><Relationship Id="rId18" Type="http://schemas.openxmlformats.org/officeDocument/2006/relationships/customXml" Target="../ink/ink71.xml"/><Relationship Id="rId3" Type="http://schemas.openxmlformats.org/officeDocument/2006/relationships/customXml" Target="../ink/ink64.xml"/><Relationship Id="rId21" Type="http://schemas.openxmlformats.org/officeDocument/2006/relationships/image" Target="../media/image87.png"/><Relationship Id="rId7" Type="http://schemas.openxmlformats.org/officeDocument/2006/relationships/image" Target="../media/image80.png"/><Relationship Id="rId12" Type="http://schemas.openxmlformats.org/officeDocument/2006/relationships/customXml" Target="../ink/ink68.xml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6" Type="http://schemas.openxmlformats.org/officeDocument/2006/relationships/customXml" Target="../ink/ink70.xml"/><Relationship Id="rId20" Type="http://schemas.openxmlformats.org/officeDocument/2006/relationships/customXml" Target="../ink/ink7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5.xml"/><Relationship Id="rId11" Type="http://schemas.openxmlformats.org/officeDocument/2006/relationships/image" Target="../media/image82.png"/><Relationship Id="rId5" Type="http://schemas.openxmlformats.org/officeDocument/2006/relationships/image" Target="../media/image79.png"/><Relationship Id="rId15" Type="http://schemas.openxmlformats.org/officeDocument/2006/relationships/image" Target="../media/image84.png"/><Relationship Id="rId10" Type="http://schemas.openxmlformats.org/officeDocument/2006/relationships/customXml" Target="../ink/ink67.xml"/><Relationship Id="rId19" Type="http://schemas.openxmlformats.org/officeDocument/2006/relationships/image" Target="../media/image86.png"/><Relationship Id="rId4" Type="http://schemas.openxmlformats.org/officeDocument/2006/relationships/image" Target="../media/image19.png"/><Relationship Id="rId9" Type="http://schemas.openxmlformats.org/officeDocument/2006/relationships/image" Target="../media/image81.png"/><Relationship Id="rId14" Type="http://schemas.openxmlformats.org/officeDocument/2006/relationships/customXml" Target="../ink/ink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3.xml"/><Relationship Id="rId7" Type="http://schemas.openxmlformats.org/officeDocument/2006/relationships/customXml" Target="../ink/ink7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customXml" Target="../ink/ink74.xml"/><Relationship Id="rId4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765/currency-exchange-service/currency-exchange/from/EUR/to/IN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9.png"/><Relationship Id="rId4" Type="http://schemas.openxmlformats.org/officeDocument/2006/relationships/customXml" Target="../ink/ink7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765/currency-conversion-service/currency-converter-feign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19.png"/><Relationship Id="rId4" Type="http://schemas.openxmlformats.org/officeDocument/2006/relationships/customXml" Target="../ink/ink7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9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765/currency-conversion-service/currency-converter-feign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EFC532-ADCA-664F-A843-88D34135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1377950"/>
            <a:ext cx="7302500" cy="41021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A82659-9298-D648-9E83-9EB2114B7B8F}"/>
              </a:ext>
            </a:extLst>
          </p:cNvPr>
          <p:cNvSpPr/>
          <p:nvPr/>
        </p:nvSpPr>
        <p:spPr>
          <a:xfrm>
            <a:off x="2456597" y="3985146"/>
            <a:ext cx="5800299" cy="20471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AF33D-2A5F-A74C-ADA7-933A52DDE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1339850"/>
            <a:ext cx="73406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72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B7FD5-78BD-4449-B450-6E25FA2AA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905" y="797242"/>
            <a:ext cx="8993432" cy="506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58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r>
              <a:rPr lang="en-US" dirty="0"/>
              <a:t>Connect to spring config 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F6B3B-C1A1-9443-B053-1C1AEACCB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4" y="1132978"/>
            <a:ext cx="12192000" cy="669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69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C61C2-451E-894C-B62D-CC38197D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14" y="2324746"/>
            <a:ext cx="8131071" cy="333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51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A9BA5-F7D6-D44A-BAF9-3495D5342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41" y="692748"/>
            <a:ext cx="9398757" cy="5240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3F9D7E0-31FA-4B46-BD86-88265F1C1416}"/>
                  </a:ext>
                </a:extLst>
              </p14:cNvPr>
              <p14:cNvContentPartPr/>
              <p14:nvPr/>
            </p14:nvContentPartPr>
            <p14:xfrm>
              <a:off x="6893087" y="1374926"/>
              <a:ext cx="937800" cy="66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3F9D7E0-31FA-4B46-BD86-88265F1C14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9087" y="1267286"/>
                <a:ext cx="10454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56F9C9-9EBC-204C-908F-E849C43257DF}"/>
                  </a:ext>
                </a:extLst>
              </p14:cNvPr>
              <p14:cNvContentPartPr/>
              <p14:nvPr/>
            </p14:nvContentPartPr>
            <p14:xfrm>
              <a:off x="6876887" y="1348286"/>
              <a:ext cx="963000" cy="60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56F9C9-9EBC-204C-908F-E849C43257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3247" y="1240286"/>
                <a:ext cx="10706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EA2828-2ACD-A145-8C4D-C0FB3EF1E5A6}"/>
                  </a:ext>
                </a:extLst>
              </p14:cNvPr>
              <p14:cNvContentPartPr/>
              <p14:nvPr/>
            </p14:nvContentPartPr>
            <p14:xfrm>
              <a:off x="6918647" y="1962086"/>
              <a:ext cx="12092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EA2828-2ACD-A145-8C4D-C0FB3EF1E5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64647" y="1854086"/>
                <a:ext cx="1316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486B327-D1E8-0E45-9DAC-CC233C2280E5}"/>
                  </a:ext>
                </a:extLst>
              </p14:cNvPr>
              <p14:cNvContentPartPr/>
              <p14:nvPr/>
            </p14:nvContentPartPr>
            <p14:xfrm>
              <a:off x="6931607" y="2161886"/>
              <a:ext cx="3354120" cy="42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486B327-D1E8-0E45-9DAC-CC233C2280E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77967" y="2053886"/>
                <a:ext cx="3461760" cy="25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277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r>
              <a:rPr lang="en-US" dirty="0"/>
              <a:t>(1) Response for </a:t>
            </a:r>
            <a:r>
              <a:rPr lang="en-US" dirty="0">
                <a:hlinkClick r:id="rId2"/>
              </a:rPr>
              <a:t>http://localhost:8080/limits</a:t>
            </a:r>
            <a:endParaRPr lang="en-US" dirty="0"/>
          </a:p>
          <a:p>
            <a:r>
              <a:rPr lang="en-US" dirty="0"/>
              <a:t>(2) Response for </a:t>
            </a:r>
            <a:r>
              <a:rPr lang="en-US" dirty="0">
                <a:hlinkClick r:id="rId3"/>
              </a:rPr>
              <a:t>http://localhost:8888/limits-service/default</a:t>
            </a:r>
            <a:endParaRPr lang="en-US" dirty="0"/>
          </a:p>
          <a:p>
            <a:r>
              <a:rPr lang="en-US" dirty="0"/>
              <a:t>(3) Response for </a:t>
            </a:r>
            <a:r>
              <a:rPr lang="en-US" dirty="0">
                <a:hlinkClick r:id="rId4"/>
              </a:rPr>
              <a:t>http://localhost:8888/limits-service/dev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D471B68-17FF-474D-815A-9C49C7754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2061275"/>
            <a:ext cx="8800958" cy="375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87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872" y="518615"/>
            <a:ext cx="9876430" cy="5472752"/>
          </a:xfrm>
        </p:spPr>
        <p:txBody>
          <a:bodyPr/>
          <a:lstStyle/>
          <a:p>
            <a:r>
              <a:rPr lang="en-US" b="1" dirty="0">
                <a:highlight>
                  <a:srgbClr val="FFFF00"/>
                </a:highlight>
              </a:rPr>
              <a:t>Default Profile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76E4895-795B-3A4E-8BB2-7AECE64E7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99" y="1135781"/>
            <a:ext cx="9225812" cy="4445717"/>
          </a:xfrm>
          <a:prstGeom prst="rect">
            <a:avLst/>
          </a:prstGeom>
          <a:noFill/>
          <a:ln cmpd="dbl">
            <a:solidFill>
              <a:srgbClr val="92D050"/>
            </a:solidFill>
          </a:ln>
          <a:effectLst>
            <a:outerShdw blurRad="50800" dist="50800" dir="5400000" sx="76000" sy="76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105F13-DD54-A342-BC7F-D2B95D349E06}"/>
              </a:ext>
            </a:extLst>
          </p:cNvPr>
          <p:cNvSpPr/>
          <p:nvPr/>
        </p:nvSpPr>
        <p:spPr>
          <a:xfrm>
            <a:off x="808522" y="3147461"/>
            <a:ext cx="5804034" cy="281539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27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Default </a:t>
            </a:r>
            <a:r>
              <a:rPr lang="en-US" dirty="0" err="1"/>
              <a:t>Configuaration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8ACC9CF-9793-934D-B397-E4CF14302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0" y="1144065"/>
            <a:ext cx="9876430" cy="4806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569C93D-72CE-7B42-93A8-8E471F5CE301}"/>
                  </a:ext>
                </a:extLst>
              </p14:cNvPr>
              <p14:cNvContentPartPr/>
              <p14:nvPr/>
            </p14:nvContentPartPr>
            <p14:xfrm>
              <a:off x="3316880" y="872013"/>
              <a:ext cx="3041280" cy="1409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569C93D-72CE-7B42-93A8-8E471F5CE3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9240" y="854373"/>
                <a:ext cx="3076920" cy="144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476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Config Server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739B57-F079-9243-99CF-F5CB17353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019" y="907576"/>
            <a:ext cx="9336505" cy="47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80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QA Profile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0A6E035-3E72-2344-8BCC-CA8697CC1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0" y="946263"/>
            <a:ext cx="9876430" cy="50041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BD5F8A5-A217-F149-A592-500F0A93D2AB}"/>
                  </a:ext>
                </a:extLst>
              </p14:cNvPr>
              <p14:cNvContentPartPr/>
              <p14:nvPr/>
            </p14:nvContentPartPr>
            <p14:xfrm>
              <a:off x="2531000" y="124425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BD5F8A5-A217-F149-A592-500F0A93D2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3360" y="122625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E852519-9258-A64C-B0F6-E26CAFC5A0F5}"/>
                  </a:ext>
                </a:extLst>
              </p14:cNvPr>
              <p14:cNvContentPartPr/>
              <p14:nvPr/>
            </p14:nvContentPartPr>
            <p14:xfrm>
              <a:off x="7663880" y="2763813"/>
              <a:ext cx="1614240" cy="53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E852519-9258-A64C-B0F6-E26CAFC5A0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10240" y="2656173"/>
                <a:ext cx="17218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8996C3-7D47-C74C-8B50-BE5F2D749742}"/>
                  </a:ext>
                </a:extLst>
              </p14:cNvPr>
              <p14:cNvContentPartPr/>
              <p14:nvPr/>
            </p14:nvContentPartPr>
            <p14:xfrm>
              <a:off x="7607360" y="2259093"/>
              <a:ext cx="3745440" cy="1128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8996C3-7D47-C74C-8B50-BE5F2D7497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53360" y="2151453"/>
                <a:ext cx="3853080" cy="134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2780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EE117-FCBF-A643-9476-E89F1A00F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1397000"/>
            <a:ext cx="7353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53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QA Profile Data</a:t>
            </a:r>
          </a:p>
          <a:p>
            <a:r>
              <a:rPr lang="en-US" dirty="0"/>
              <a:t>http://localhost:8080/limits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9006262-F7B8-4B4E-B52A-521B22960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26" y="1557086"/>
            <a:ext cx="11314393" cy="482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44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E371A4-4115-2545-A3FB-E7A87239C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961" y="1825625"/>
            <a:ext cx="8978077" cy="4351338"/>
          </a:xfrm>
        </p:spPr>
      </p:pic>
    </p:spTree>
    <p:extLst>
      <p:ext uri="{BB962C8B-B14F-4D97-AF65-F5344CB8AC3E}">
        <p14:creationId xmlns:p14="http://schemas.microsoft.com/office/powerpoint/2010/main" val="226795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Microservices example architecture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3B74A4B-0524-F14B-BFAF-8C26D2DB3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0" y="1105468"/>
            <a:ext cx="9876430" cy="48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18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Microservices application ports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D1F18C7-217C-FB4B-B6ED-C8B4D4A0E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553" y="1557086"/>
            <a:ext cx="8392653" cy="347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9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>
                <a:hlinkClick r:id="rId2"/>
              </a:rPr>
              <a:t>http://localhost:8000/currency-exchange/from/USD/to/INR</a:t>
            </a:r>
            <a:endParaRPr lang="en-US" dirty="0"/>
          </a:p>
          <a:p>
            <a:r>
              <a:rPr lang="en-US" dirty="0">
                <a:hlinkClick r:id="rId3"/>
              </a:rPr>
              <a:t>http://localhost:8001/currency-exchange/from/USD/to/INR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Setting dynamic port in the response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EA0DC3-328B-F141-ABC3-D3A50E52D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0959" y="1871914"/>
            <a:ext cx="10281651" cy="43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JPA+ H2 Database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5BC7CF-CA49-BB47-8A0A-5736AD997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70" y="1557086"/>
            <a:ext cx="9947336" cy="43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04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Db Query</a:t>
            </a:r>
          </a:p>
          <a:p>
            <a:r>
              <a:rPr lang="en-US" dirty="0"/>
              <a:t> To connect to </a:t>
            </a:r>
            <a:r>
              <a:rPr lang="en-US" b="1" dirty="0"/>
              <a:t>DB  </a:t>
            </a:r>
            <a:r>
              <a:rPr lang="en-US" dirty="0"/>
              <a:t>http://localhost:8000/h2-console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6688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A665A42-FBCE-3C4E-A37A-A1A2478B3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650" y="1752600"/>
            <a:ext cx="9156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33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H2 Console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5E0E471-45AE-B746-8AFD-81ADFAC4D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69" y="1029335"/>
            <a:ext cx="10608861" cy="53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15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Jpa</a:t>
            </a:r>
            <a:r>
              <a:rPr lang="en-US" dirty="0"/>
              <a:t> Repository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20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FEEE5A-3A69-3647-A663-59C294DCD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1079500"/>
            <a:ext cx="106299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4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AC095-770F-344D-8446-290225988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31"/>
            <a:ext cx="12192000" cy="665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55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9009" y="405313"/>
            <a:ext cx="9197784" cy="5566376"/>
          </a:xfrm>
        </p:spPr>
        <p:txBody>
          <a:bodyPr/>
          <a:lstStyle/>
          <a:p>
            <a:r>
              <a:rPr lang="en-US" dirty="0">
                <a:hlinkClick r:id="rId2"/>
              </a:rPr>
              <a:t>http://localhost:8000/currency-exchange/from/USD/to/INR</a:t>
            </a:r>
            <a:endParaRPr lang="en-US" dirty="0"/>
          </a:p>
          <a:p>
            <a:r>
              <a:rPr lang="en-US" dirty="0">
                <a:hlinkClick r:id="rId3"/>
              </a:rPr>
              <a:t>http://localhost:8000/currency-exchange/from/EUR/to/INR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1D987F7-AAAF-E440-8605-DC44AD0C3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44" y="1706357"/>
            <a:ext cx="11350729" cy="410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33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Hibernate: select exchangeva0_.id as id1_0_, exchangeva0_.conversion_multiple as conversi2_0_, exchangeva0_.currency_from as currency3_0_, exchangeva0_.port as port4_0_, exchangeva0_.currency_to as currency5_0_ from </a:t>
            </a:r>
            <a:r>
              <a:rPr lang="en-US" dirty="0" err="1"/>
              <a:t>exchange_value</a:t>
            </a:r>
            <a:r>
              <a:rPr lang="en-US" dirty="0"/>
              <a:t> exchangeva0_ where exchangeva0_.currency_from=? and exchangeva0_.currency_to=?</a:t>
            </a:r>
          </a:p>
          <a:p>
            <a:r>
              <a:rPr lang="en-US" dirty="0"/>
              <a:t>2019-10-13 09:24:04.559  INFO [currency-exchange-service,c31874ecfb1e71c8,c31874ecfb1e71c8,true] 7490 --- [nio-8000-exec-4] </a:t>
            </a:r>
            <a:r>
              <a:rPr lang="en-US" dirty="0" err="1"/>
              <a:t>c.m.c.CurrencyExchangeController</a:t>
            </a:r>
            <a:r>
              <a:rPr lang="en-US" dirty="0"/>
              <a:t>         : com.microservices.currencyexchangeservice.ExchangeValue@596361a4</a:t>
            </a:r>
          </a:p>
          <a:p>
            <a:r>
              <a:rPr lang="en-US" dirty="0"/>
              <a:t>Hibernate: select exchangeva0_.id as id1_0_, exchangeva0_.conversion_multiple as conversi2_0_, exchangeva0_.currency_from as currency3_0_, exchangeva0_.port as port4_0_, exchangeva0_.currency_to as currency5_0_ from </a:t>
            </a:r>
            <a:r>
              <a:rPr lang="en-US" dirty="0" err="1"/>
              <a:t>exchange_value</a:t>
            </a:r>
            <a:r>
              <a:rPr lang="en-US" dirty="0"/>
              <a:t> exchangeva0_ where exchangeva0_.currency_from=? and exchangeva0_.currency_to=?</a:t>
            </a:r>
          </a:p>
          <a:p>
            <a:r>
              <a:rPr lang="en-US" dirty="0"/>
              <a:t>2019-10-13 09:24:04.718  INFO [currency-exchange-service,28d55acf6c59deab,28d55acf6c59deab,true] 7490 --- [nio-8000-exec-9] </a:t>
            </a:r>
            <a:r>
              <a:rPr lang="en-US" dirty="0" err="1"/>
              <a:t>c.m.c.CurrencyExchangeController</a:t>
            </a:r>
            <a:r>
              <a:rPr lang="en-US" dirty="0"/>
              <a:t>         : com.microservices.currencyexchangeservice.ExchangeValue@5aa747e7</a:t>
            </a:r>
          </a:p>
          <a:p>
            <a:r>
              <a:rPr lang="en-US" dirty="0"/>
              <a:t>2019-10-13 09:24:16.254  INFO [currency-exchange-service,,,] 7490 --- [freshExecutor-0] </a:t>
            </a:r>
            <a:r>
              <a:rPr lang="en-US" dirty="0" err="1"/>
              <a:t>com.netflix.discovery.DiscoveryClient</a:t>
            </a:r>
            <a:r>
              <a:rPr lang="en-US" dirty="0"/>
              <a:t>    : Disable delta property : false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8760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Setting up Currency Conversion Microservices	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7D1171-5D6A-0148-9B73-52A669505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1035050"/>
            <a:ext cx="107188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4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Creating service for currency conversion</a:t>
            </a:r>
          </a:p>
          <a:p>
            <a:r>
              <a:rPr lang="en-US" dirty="0"/>
              <a:t>Invoking </a:t>
            </a:r>
            <a:r>
              <a:rPr lang="en-US" dirty="0" err="1"/>
              <a:t>Currecny</a:t>
            </a:r>
            <a:r>
              <a:rPr lang="en-US" dirty="0"/>
              <a:t> Exchange Microservice form Currency Conversion </a:t>
            </a:r>
          </a:p>
          <a:p>
            <a:r>
              <a:rPr lang="en-US" dirty="0"/>
              <a:t>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8B3DDDD-0C4F-DB4B-9F95-3A613EB6E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557086"/>
            <a:ext cx="10279888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3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http://localhost:8100/currency-converter/from/USD/to/INR/quantity/1000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188E0D8-3755-4047-8172-48BE71B5C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" y="1082784"/>
            <a:ext cx="11119104" cy="51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41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We need the following services to understand Naming Server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2E1715B-AA52-9849-BDFC-FC0A10150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261872"/>
            <a:ext cx="9281893" cy="451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04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E075BF2-F2D8-7D4E-8102-5A3CC3528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51" y="907576"/>
            <a:ext cx="8304022" cy="508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46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Interservice Dependency With Client side </a:t>
            </a:r>
            <a:r>
              <a:rPr lang="en-US" dirty="0" err="1"/>
              <a:t>loadbalancing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286E14-E846-AE45-BCC8-57269AC02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" y="1280160"/>
            <a:ext cx="11274044" cy="51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57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Dependency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46CCC1-13C7-6945-B471-C4B7A3B74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50" y="1498600"/>
            <a:ext cx="10274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94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/>
              <a:t>EnableFeignClients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9F3856F-94D2-7341-A17F-02E261D7E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04" y="907576"/>
            <a:ext cx="9917189" cy="543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34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4CC1A-4703-4949-A42F-9B4246A2C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87"/>
            <a:ext cx="12192000" cy="65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31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 err="1"/>
              <a:t>CurrencyExchangeServiceProxy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E2F7030-9C47-2946-A6A2-3C440C1D7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20" y="1287315"/>
            <a:ext cx="9600329" cy="46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29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u="sng" dirty="0" err="1"/>
              <a:t>CurrencyConversionController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C9C8C5C-2309-1B40-9394-2582B4472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0" y="1557086"/>
            <a:ext cx="9727729" cy="41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36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u="sng" dirty="0" err="1"/>
              <a:t>CurrencyExchangeServiceProxy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577CDE9-22E9-7A4B-B9D9-2F93D9BD5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13" y="1071562"/>
            <a:ext cx="9509343" cy="509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38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 err="1"/>
              <a:t>CurrencyConversionBean</a:t>
            </a:r>
            <a:r>
              <a:rPr lang="en-US" dirty="0"/>
              <a:t> response = </a:t>
            </a:r>
            <a:r>
              <a:rPr lang="en-US" dirty="0" err="1"/>
              <a:t>proxy.retrieveExchangeValue</a:t>
            </a:r>
            <a:r>
              <a:rPr lang="en-US" dirty="0"/>
              <a:t>(from, to);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D5C15-D930-1D4F-9B42-3C093F306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70" y="1135696"/>
            <a:ext cx="10252668" cy="499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60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E09AF-55A2-3749-9667-71E22AFD8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107470"/>
            <a:ext cx="9444038" cy="484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06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localhost:8100/currency-converter-feign/from/USD/to/INR/quantity/1000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283D6-3316-EB4A-A755-C0797AC0D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7" y="1042988"/>
            <a:ext cx="10477723" cy="504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43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FeignClient</a:t>
            </a:r>
            <a:r>
              <a:rPr lang="en-US" dirty="0"/>
              <a:t>(name="currency-exchange-service", </a:t>
            </a:r>
            <a:r>
              <a:rPr lang="en-US" dirty="0" err="1"/>
              <a:t>url</a:t>
            </a:r>
            <a:r>
              <a:rPr lang="en-US" dirty="0"/>
              <a:t>="localhost:8000")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B45C2D2-B5D6-8B4A-99BC-3E65F8254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63" y="1003300"/>
            <a:ext cx="9015411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36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How to handle four instance called Client Side Load Balancing with ribbon</a:t>
            </a:r>
          </a:p>
          <a:p>
            <a:r>
              <a:rPr lang="en-US" dirty="0"/>
              <a:t>C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9DD5CEE-DD38-6040-84E7-855DCE420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847" y="990600"/>
            <a:ext cx="9195946" cy="431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83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Call all the 3 instance of Currency exchange services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8F958B0-62C3-934B-AA2A-9DCAF0F73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70" y="1557086"/>
            <a:ext cx="974308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00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16CD9CB-FFAF-AD48-9BC3-8E243A9DE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70" y="477672"/>
            <a:ext cx="9876430" cy="54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83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B0BA8-E647-3842-BB16-F54D8C35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45"/>
            <a:ext cx="12192000" cy="670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161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pPr algn="l"/>
            <a:r>
              <a:rPr lang="en-US" dirty="0"/>
              <a:t>/*</a:t>
            </a:r>
          </a:p>
          <a:p>
            <a:pPr algn="l"/>
            <a:r>
              <a:rPr lang="en-US" dirty="0"/>
              <a:t> * Ribbon </a:t>
            </a:r>
          </a:p>
          <a:p>
            <a:pPr algn="l"/>
            <a:r>
              <a:rPr lang="en-US" dirty="0"/>
              <a:t> */</a:t>
            </a:r>
          </a:p>
          <a:p>
            <a:pPr algn="l"/>
            <a:r>
              <a:rPr lang="en-US" dirty="0"/>
              <a:t>@</a:t>
            </a:r>
            <a:r>
              <a:rPr lang="en-US" dirty="0" err="1"/>
              <a:t>FeignClient</a:t>
            </a:r>
            <a:r>
              <a:rPr lang="en-US" dirty="0"/>
              <a:t>(name="currency-exchange-service")</a:t>
            </a:r>
          </a:p>
          <a:p>
            <a:pPr algn="l"/>
            <a:r>
              <a:rPr lang="en-US" dirty="0"/>
              <a:t>@</a:t>
            </a:r>
            <a:r>
              <a:rPr lang="en-US" dirty="0" err="1"/>
              <a:t>RibbonClient</a:t>
            </a:r>
            <a:r>
              <a:rPr lang="en-US" dirty="0"/>
              <a:t>(name="currency-exchange-service")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79C5D9-4D06-CA46-A2B3-8198372F6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70" y="2636860"/>
            <a:ext cx="9173840" cy="374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20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pPr algn="l"/>
            <a:r>
              <a:rPr lang="en-US" dirty="0"/>
              <a:t>currency-exchange-</a:t>
            </a:r>
            <a:r>
              <a:rPr lang="en-US" dirty="0" err="1"/>
              <a:t>service.ribbon.listOfServers</a:t>
            </a:r>
            <a:r>
              <a:rPr lang="en-US" dirty="0"/>
              <a:t>=http://localhost:8000,http://localhost:8001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EDCF8C3-09A6-594E-9FFA-5CB7672EA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70" y="1476618"/>
            <a:ext cx="9876430" cy="390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60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Currency Service Application Running in 2 ports 8000 and 8001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53541C3-0150-814A-A8D7-E0B521ACE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70" y="1208869"/>
            <a:ext cx="9876430" cy="47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06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pPr algn="l"/>
            <a:r>
              <a:rPr lang="en-US" dirty="0"/>
              <a:t>http://localhost:8001/currency-exchange/from/EUR/to/INR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5364332-6560-EE48-A659-E1E849A20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299" y="1323473"/>
            <a:ext cx="9882702" cy="462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4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http://localhost:8000/currency-exchange/from/EUR/to/INR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D909500-1010-0946-A211-55585E1D4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70" y="1199978"/>
            <a:ext cx="9876430" cy="445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60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To understand Load Balancing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2A713FF-D457-2F42-AFA5-7ABAC814C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1098550"/>
            <a:ext cx="98044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853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To understand Load Balancing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2A713FF-D457-2F42-AFA5-7ABAC814C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1098550"/>
            <a:ext cx="98044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69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To understand Load Balancing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2A713FF-D457-2F42-AFA5-7ABAC814C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1098550"/>
            <a:ext cx="98044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554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 err="1"/>
              <a:t>Aplloication</a:t>
            </a:r>
            <a:r>
              <a:rPr lang="en-US" dirty="0"/>
              <a:t> properties Naming Server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0049B9F-03DD-CA44-9599-933425653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712104"/>
            <a:ext cx="8862793" cy="52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704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 err="1"/>
              <a:t>pom.xml</a:t>
            </a:r>
            <a:r>
              <a:rPr lang="en-US" dirty="0"/>
              <a:t>   Server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2C19B12-0E74-0E41-97B7-B932D36A3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988964"/>
            <a:ext cx="9876430" cy="586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06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EF62B-61DA-9442-AA53-5CDED36A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77"/>
            <a:ext cx="12192000" cy="6682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2D9A78-8E3A-CD40-8CAC-862AD49099EF}"/>
              </a:ext>
            </a:extLst>
          </p:cNvPr>
          <p:cNvSpPr/>
          <p:nvPr/>
        </p:nvSpPr>
        <p:spPr>
          <a:xfrm>
            <a:off x="118532" y="2997201"/>
            <a:ext cx="2946401" cy="7281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514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 err="1"/>
              <a:t>pom.xml</a:t>
            </a:r>
            <a:r>
              <a:rPr lang="en-US" dirty="0"/>
              <a:t>   Client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8A0276E-743C-8742-9D76-5CA4AA1F5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270" y="1190847"/>
            <a:ext cx="9876430" cy="497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94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EnableEurekaServer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A5EB459-0E21-BD4C-A81A-61CBED065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70" y="1063256"/>
            <a:ext cx="10483840" cy="48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10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EnableDiscoveryClient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E0210B9-7C37-5E41-90A9-67BEB2E57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561" y="907576"/>
            <a:ext cx="7896447" cy="50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413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Naming Server  http://localhost:8761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5F72E80-64D0-6F43-A75D-41EE8AC1E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112" y="907576"/>
            <a:ext cx="9455888" cy="5323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D2B2FE-4092-AB40-A3C7-F585576C9149}"/>
              </a:ext>
            </a:extLst>
          </p:cNvPr>
          <p:cNvSpPr/>
          <p:nvPr/>
        </p:nvSpPr>
        <p:spPr>
          <a:xfrm>
            <a:off x="10875028" y="37413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8761</a:t>
            </a:r>
          </a:p>
        </p:txBody>
      </p:sp>
    </p:spTree>
    <p:extLst>
      <p:ext uri="{BB962C8B-B14F-4D97-AF65-F5344CB8AC3E}">
        <p14:creationId xmlns:p14="http://schemas.microsoft.com/office/powerpoint/2010/main" val="19181727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Eureka server Log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96E6323-9C16-E542-B1CD-142513453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70" y="907576"/>
            <a:ext cx="10013388" cy="50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59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53A1552-C7E7-424F-8516-9343623DB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70" y="477672"/>
            <a:ext cx="9876430" cy="540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5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57065B9-56A5-FE42-A655-5EC445A74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70" y="509578"/>
            <a:ext cx="9876430" cy="54408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29352D-F250-844F-A6C4-06508811C67D}"/>
                  </a:ext>
                </a:extLst>
              </p14:cNvPr>
              <p14:cNvContentPartPr/>
              <p14:nvPr/>
            </p14:nvContentPartPr>
            <p14:xfrm>
              <a:off x="4342557" y="1935565"/>
              <a:ext cx="1122480" cy="37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29352D-F250-844F-A6C4-06508811C6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8917" y="1827925"/>
                <a:ext cx="123012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A0C41AF-C1D1-7A4E-9D7B-9CD8FF5DC045}"/>
                  </a:ext>
                </a:extLst>
              </p14:cNvPr>
              <p14:cNvContentPartPr/>
              <p14:nvPr/>
            </p14:nvContentPartPr>
            <p14:xfrm>
              <a:off x="4268037" y="1727845"/>
              <a:ext cx="254880" cy="206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A0C41AF-C1D1-7A4E-9D7B-9CD8FF5DC04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0037" y="1710205"/>
                <a:ext cx="290520" cy="24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A08ADE9-54FD-6A49-ABD6-E4999613DB2B}"/>
              </a:ext>
            </a:extLst>
          </p:cNvPr>
          <p:cNvGrpSpPr/>
          <p:nvPr/>
        </p:nvGrpSpPr>
        <p:grpSpPr>
          <a:xfrm>
            <a:off x="4316277" y="1760245"/>
            <a:ext cx="323640" cy="315360"/>
            <a:chOff x="4316277" y="1760245"/>
            <a:chExt cx="323640" cy="315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9979284-F625-D941-B9A4-79D288D11CAE}"/>
                    </a:ext>
                  </a:extLst>
                </p14:cNvPr>
                <p14:cNvContentPartPr/>
                <p14:nvPr/>
              </p14:nvContentPartPr>
              <p14:xfrm>
                <a:off x="4316277" y="1963645"/>
                <a:ext cx="323640" cy="111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9979284-F625-D941-B9A4-79D288D11C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98277" y="1946005"/>
                  <a:ext cx="359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1181D4-FE1E-8048-A760-8D0747CA6221}"/>
                    </a:ext>
                  </a:extLst>
                </p14:cNvPr>
                <p14:cNvContentPartPr/>
                <p14:nvPr/>
              </p14:nvContentPartPr>
              <p14:xfrm>
                <a:off x="4539837" y="1760245"/>
                <a:ext cx="54360" cy="28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1181D4-FE1E-8048-A760-8D0747CA6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21837" y="1742605"/>
                  <a:ext cx="90000" cy="32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62490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402768E-1898-2343-A029-8CA8E01A1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39" y="0"/>
            <a:ext cx="11916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374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Implement </a:t>
            </a:r>
            <a:r>
              <a:rPr lang="en-US" dirty="0" err="1"/>
              <a:t>Zull</a:t>
            </a:r>
            <a:r>
              <a:rPr lang="en-US" dirty="0"/>
              <a:t> for currency exchange server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20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3DA4CC6-21FB-3E49-A9F5-A8F26B9A1027}"/>
              </a:ext>
            </a:extLst>
          </p:cNvPr>
          <p:cNvSpPr/>
          <p:nvPr/>
        </p:nvSpPr>
        <p:spPr>
          <a:xfrm>
            <a:off x="949124" y="1045145"/>
            <a:ext cx="754300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This is the conventional way to hit the service with out ZUUL</a:t>
            </a:r>
          </a:p>
          <a:p>
            <a:r>
              <a:rPr lang="en-US" dirty="0">
                <a:hlinkClick r:id="rId5"/>
              </a:rPr>
              <a:t>http://localhost:8000/currency-exchange/from/EUR/to/INR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Zull</a:t>
            </a:r>
            <a:r>
              <a:rPr lang="en-US" dirty="0"/>
              <a:t> implementation  of the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>
                <a:hlinkClick r:id="rId6"/>
              </a:rPr>
              <a:t>http://localhost:8765/{application-name}/{uri}</a:t>
            </a:r>
            <a:endParaRPr lang="en-US" dirty="0"/>
          </a:p>
          <a:p>
            <a:endParaRPr lang="en-US" dirty="0"/>
          </a:p>
          <a:p>
            <a:r>
              <a:rPr lang="en-US" u="sng" dirty="0">
                <a:hlinkClick r:id="rId7"/>
              </a:rPr>
              <a:t>http://localhost:8765/</a:t>
            </a:r>
            <a:r>
              <a:rPr lang="en-US" u="sng" dirty="0"/>
              <a:t>currency-exchange-service</a:t>
            </a:r>
          </a:p>
          <a:p>
            <a:r>
              <a:rPr lang="en-US" u="sng" dirty="0">
                <a:hlinkClick r:id="rId5"/>
              </a:rPr>
              <a:t>currency-exchange/from/EUR/to/INR</a:t>
            </a:r>
            <a:endParaRPr lang="en-US" u="sng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208B5-F383-A640-8618-E74328CD9A20}"/>
              </a:ext>
            </a:extLst>
          </p:cNvPr>
          <p:cNvSpPr txBox="1"/>
          <p:nvPr/>
        </p:nvSpPr>
        <p:spPr>
          <a:xfrm>
            <a:off x="7268901" y="105862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549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http://localhost:8765/currency-exchange-service/currency-exchange/from/EUR/to/INR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B7A81BF-BA90-1543-8FBD-B3045AE3B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089" y="1331958"/>
            <a:ext cx="10069341" cy="52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7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0BE50-FCD1-BE40-A39A-95934291A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74"/>
            <a:ext cx="12192000" cy="662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198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541E89B-131B-6C4A-AA22-C9144684D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53" y="367539"/>
            <a:ext cx="10280507" cy="61745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433FA07-5A34-5540-A973-E861A2410465}"/>
                  </a:ext>
                </a:extLst>
              </p14:cNvPr>
              <p14:cNvContentPartPr/>
              <p14:nvPr/>
            </p14:nvContentPartPr>
            <p14:xfrm>
              <a:off x="1430846" y="2153512"/>
              <a:ext cx="7654320" cy="47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433FA07-5A34-5540-A973-E861A24104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7206" y="2045872"/>
                <a:ext cx="776196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0B49F6F-295D-BA4C-98D6-4F713C43F9B9}"/>
              </a:ext>
            </a:extLst>
          </p:cNvPr>
          <p:cNvGrpSpPr/>
          <p:nvPr/>
        </p:nvGrpSpPr>
        <p:grpSpPr>
          <a:xfrm>
            <a:off x="9131606" y="1837432"/>
            <a:ext cx="968040" cy="643680"/>
            <a:chOff x="9131606" y="1837432"/>
            <a:chExt cx="968040" cy="643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0B32CAA-F250-E544-B223-E7C8C3422F9B}"/>
                    </a:ext>
                  </a:extLst>
                </p14:cNvPr>
                <p14:cNvContentPartPr/>
                <p14:nvPr/>
              </p14:nvContentPartPr>
              <p14:xfrm>
                <a:off x="9142766" y="1837432"/>
                <a:ext cx="204120" cy="306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0B32CAA-F250-E544-B223-E7C8C3422F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25126" y="1819792"/>
                  <a:ext cx="2397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4FC120-FD73-6947-9578-883CC9B36F79}"/>
                    </a:ext>
                  </a:extLst>
                </p14:cNvPr>
                <p14:cNvContentPartPr/>
                <p14:nvPr/>
              </p14:nvContentPartPr>
              <p14:xfrm>
                <a:off x="9131606" y="2157112"/>
                <a:ext cx="446040" cy="324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4FC120-FD73-6947-9578-883CC9B36F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13966" y="2139472"/>
                  <a:ext cx="4816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40E1398-3D60-2D45-B3A7-1A15B1180F1A}"/>
                    </a:ext>
                  </a:extLst>
                </p14:cNvPr>
                <p14:cNvContentPartPr/>
                <p14:nvPr/>
              </p14:nvContentPartPr>
              <p14:xfrm>
                <a:off x="9186326" y="2147032"/>
                <a:ext cx="913320" cy="9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40E1398-3D60-2D45-B3A7-1A15B1180F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68326" y="2129032"/>
                  <a:ext cx="94896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4EE3D7F-F280-6B44-B299-301A21DA34C4}"/>
                  </a:ext>
                </a:extLst>
              </p14:cNvPr>
              <p14:cNvContentPartPr/>
              <p14:nvPr/>
            </p14:nvContentPartPr>
            <p14:xfrm>
              <a:off x="9196766" y="2106352"/>
              <a:ext cx="910440" cy="52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4EE3D7F-F280-6B44-B299-301A21DA34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78766" y="2088712"/>
                <a:ext cx="9460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0C8AA17-D8E8-D248-8A0D-E33CEE4FBE1F}"/>
                  </a:ext>
                </a:extLst>
              </p14:cNvPr>
              <p14:cNvContentPartPr/>
              <p14:nvPr/>
            </p14:nvContentPartPr>
            <p14:xfrm>
              <a:off x="9210086" y="1843552"/>
              <a:ext cx="393120" cy="619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0C8AA17-D8E8-D248-8A0D-E33CEE4FBE1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92446" y="1825912"/>
                <a:ext cx="428760" cy="65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05897EF-7982-9A48-BEDE-FCA4262F795F}"/>
                  </a:ext>
                </a:extLst>
              </p14:cNvPr>
              <p14:cNvContentPartPr/>
              <p14:nvPr/>
            </p14:nvContentPartPr>
            <p14:xfrm>
              <a:off x="9119006" y="1825192"/>
              <a:ext cx="482760" cy="689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05897EF-7982-9A48-BEDE-FCA4262F79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01006" y="1807552"/>
                <a:ext cx="51840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1179464-AD1F-1A43-B697-112C7AE6E053}"/>
                  </a:ext>
                </a:extLst>
              </p14:cNvPr>
              <p14:cNvContentPartPr/>
              <p14:nvPr/>
            </p14:nvContentPartPr>
            <p14:xfrm>
              <a:off x="9172646" y="1764712"/>
              <a:ext cx="488880" cy="716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1179464-AD1F-1A43-B697-112C7AE6E05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54646" y="1747072"/>
                <a:ext cx="524520" cy="75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60232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 err="1"/>
              <a:t>Url</a:t>
            </a:r>
            <a:r>
              <a:rPr lang="en-US" dirty="0"/>
              <a:t> to access from ZUUL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84B0EA0-B789-BF46-9B78-C980FBC2748C}"/>
              </a:ext>
            </a:extLst>
          </p:cNvPr>
          <p:cNvGrpSpPr/>
          <p:nvPr/>
        </p:nvGrpSpPr>
        <p:grpSpPr>
          <a:xfrm>
            <a:off x="2578526" y="3231352"/>
            <a:ext cx="360" cy="360"/>
            <a:chOff x="2578526" y="3231352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B3D7363-27FF-BC4A-83A4-114A27E74320}"/>
                    </a:ext>
                  </a:extLst>
                </p14:cNvPr>
                <p14:cNvContentPartPr/>
                <p14:nvPr/>
              </p14:nvContentPartPr>
              <p14:xfrm>
                <a:off x="2578526" y="3231352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B3D7363-27FF-BC4A-83A4-114A27E743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60526" y="321335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AD53C7-B00B-324E-9EA3-D03B1BF416E9}"/>
                    </a:ext>
                  </a:extLst>
                </p14:cNvPr>
                <p14:cNvContentPartPr/>
                <p14:nvPr/>
              </p14:nvContentPartPr>
              <p14:xfrm>
                <a:off x="2578526" y="3231352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AD53C7-B00B-324E-9EA3-D03B1BF416E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60526" y="321335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91F1F6-5495-EC40-85F0-840C8B107AB5}"/>
              </a:ext>
            </a:extLst>
          </p:cNvPr>
          <p:cNvSpPr/>
          <p:nvPr/>
        </p:nvSpPr>
        <p:spPr>
          <a:xfrm>
            <a:off x="3048000" y="889844"/>
            <a:ext cx="76189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nlo" panose="020B0609030804020204" pitchFamily="49" charset="0"/>
              </a:rPr>
              <a:t>http://localhost:8765/currency-exchange-service/currency-exchange/from/EUR/to/INR</a:t>
            </a:r>
          </a:p>
          <a:p>
            <a:r>
              <a:rPr lang="en-US" dirty="0">
                <a:latin typeface="Menlo" panose="020B0609030804020204" pitchFamily="49" charset="0"/>
              </a:rPr>
              <a:t>http://localhost:8000/currency-exchange/from/EUR/to/INR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http://localhost:8100/currency-converter-feign/from/USD/to/INR/quantity/10</a:t>
            </a:r>
          </a:p>
          <a:p>
            <a:r>
              <a:rPr lang="en-US" dirty="0">
                <a:latin typeface="Menlo" panose="020B0609030804020204" pitchFamily="49" charset="0"/>
              </a:rPr>
              <a:t>http://localhost:8764/currency-conversion-service/{</a:t>
            </a:r>
            <a:r>
              <a:rPr lang="en-US" dirty="0" err="1">
                <a:latin typeface="Menlo" panose="020B0609030804020204" pitchFamily="49" charset="0"/>
              </a:rPr>
              <a:t>uri</a:t>
            </a:r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http://localhost:8100/currency-converter/from/USD/to/INR/quantity/10</a:t>
            </a:r>
          </a:p>
          <a:p>
            <a:r>
              <a:rPr lang="en-US" dirty="0">
                <a:latin typeface="Menlo" panose="020B0609030804020204" pitchFamily="49" charset="0"/>
              </a:rPr>
              <a:t>http://localhost:8100/currency-converter-feign/from/USD/to/INR/quantity/10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972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>
                <a:hlinkClick r:id="rId3"/>
              </a:rPr>
              <a:t>http://localhost:8765/currency-exchange-service/currency-exchange/from/EUR/to/INR</a:t>
            </a:r>
            <a:endParaRPr lang="en-US" dirty="0"/>
          </a:p>
          <a:p>
            <a:r>
              <a:rPr lang="en-US" dirty="0"/>
              <a:t>Through Netflix </a:t>
            </a:r>
            <a:r>
              <a:rPr lang="en-US" dirty="0" err="1"/>
              <a:t>zull</a:t>
            </a:r>
            <a:r>
              <a:rPr lang="en-US" dirty="0"/>
              <a:t> currency-exchange-service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2A0F16D-EFA9-D04E-9864-00A057FFB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996" y="1030102"/>
            <a:ext cx="10126434" cy="582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218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http://localhost:8100/currency-converter-feign/from/USD/to/INR/quantity/1000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3ABA6BC-3024-3E47-B85C-DFC9B7EED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545" y="1335822"/>
            <a:ext cx="8155161" cy="469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295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>
                <a:hlinkClick r:id="rId3"/>
              </a:rPr>
              <a:t>http://localhost:8765/currency-conversion-service/currency-converter-feign</a:t>
            </a:r>
            <a:endParaRPr lang="en-US" dirty="0"/>
          </a:p>
          <a:p>
            <a:r>
              <a:rPr lang="en-US" dirty="0"/>
              <a:t>/from/USD/to/INR/quantity/10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74AA19F-E782-6544-9473-565D83CC5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9603" y="1557085"/>
            <a:ext cx="8728751" cy="463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391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Two request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53A1B25-1A7A-794C-9071-C3F6D3A2C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39" y="0"/>
            <a:ext cx="11916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334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7278FB-9F49-1D4A-89DD-762FBB6E5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1688" y="1581665"/>
            <a:ext cx="10552112" cy="396024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6DA2D-BD09-EB47-94DD-010B4FB8CF12}"/>
              </a:ext>
            </a:extLst>
          </p:cNvPr>
          <p:cNvSpPr txBox="1"/>
          <p:nvPr/>
        </p:nvSpPr>
        <p:spPr>
          <a:xfrm>
            <a:off x="1778001" y="812800"/>
            <a:ext cx="6171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/>
              <a:t>Slueth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20865923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99A65F-AF83-6D42-B7AD-D9E5CB332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1688" y="592932"/>
            <a:ext cx="10552112" cy="5505449"/>
          </a:xfrm>
        </p:spPr>
      </p:pic>
    </p:spTree>
    <p:extLst>
      <p:ext uri="{BB962C8B-B14F-4D97-AF65-F5344CB8AC3E}">
        <p14:creationId xmlns:p14="http://schemas.microsoft.com/office/powerpoint/2010/main" val="30590642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37E7A5-1D25-B840-B605-D275C6BF5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8124" y="514350"/>
            <a:ext cx="9839240" cy="5662613"/>
          </a:xfrm>
        </p:spPr>
      </p:pic>
    </p:spTree>
    <p:extLst>
      <p:ext uri="{BB962C8B-B14F-4D97-AF65-F5344CB8AC3E}">
        <p14:creationId xmlns:p14="http://schemas.microsoft.com/office/powerpoint/2010/main" val="10750366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E9DCF-8A8F-0146-AC08-64B60BA88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384" y="513708"/>
            <a:ext cx="10552416" cy="566325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hlinkClick r:id="rId3"/>
              </a:rPr>
              <a:t>http://localhost:8765/currency-conversion-service/currency-converter-feign</a:t>
            </a:r>
            <a:r>
              <a:rPr lang="en-US" u="sng" dirty="0"/>
              <a:t>/from/USD/to/INR/quantity/10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BD80C6-8956-4A43-A10C-9F5F6C82E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60" y="1862282"/>
            <a:ext cx="12153900" cy="180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02F42E-2BAC-3847-A257-B6F344C4F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60" y="3345335"/>
            <a:ext cx="12128500" cy="2209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4255A8-EB82-6E40-ACEE-3CA4D1EF1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60" y="4539437"/>
            <a:ext cx="120523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16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1CD91-A146-3944-B6F1-EF8F78222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42"/>
            <a:ext cx="12192000" cy="66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217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B6688E-0330-AC44-BE66-564514858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7400" y="1457046"/>
            <a:ext cx="8737600" cy="4156353"/>
          </a:xfrm>
        </p:spPr>
      </p:pic>
    </p:spTree>
    <p:extLst>
      <p:ext uri="{BB962C8B-B14F-4D97-AF65-F5344CB8AC3E}">
        <p14:creationId xmlns:p14="http://schemas.microsoft.com/office/powerpoint/2010/main" val="9643188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55E334-6969-1642-A99C-4E802E4C3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9400" y="1173381"/>
            <a:ext cx="9169400" cy="4989760"/>
          </a:xfrm>
        </p:spPr>
      </p:pic>
    </p:spTree>
    <p:extLst>
      <p:ext uri="{BB962C8B-B14F-4D97-AF65-F5344CB8AC3E}">
        <p14:creationId xmlns:p14="http://schemas.microsoft.com/office/powerpoint/2010/main" val="27710206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74D353-205C-CB4C-A33E-88B03B8AE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0194" y="1345406"/>
            <a:ext cx="6515100" cy="4000500"/>
          </a:xfrm>
        </p:spPr>
      </p:pic>
    </p:spTree>
    <p:extLst>
      <p:ext uri="{BB962C8B-B14F-4D97-AF65-F5344CB8AC3E}">
        <p14:creationId xmlns:p14="http://schemas.microsoft.com/office/powerpoint/2010/main" val="10799839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13E62C-2D4B-5F4C-90E2-499093F8A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1688" y="811867"/>
            <a:ext cx="10552112" cy="5067579"/>
          </a:xfrm>
        </p:spPr>
      </p:pic>
    </p:spTree>
    <p:extLst>
      <p:ext uri="{BB962C8B-B14F-4D97-AF65-F5344CB8AC3E}">
        <p14:creationId xmlns:p14="http://schemas.microsoft.com/office/powerpoint/2010/main" val="6261483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2CC947-F102-A645-A207-97D589A7E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1457" y="514350"/>
            <a:ext cx="8539843" cy="5662613"/>
          </a:xfrm>
        </p:spPr>
      </p:pic>
    </p:spTree>
    <p:extLst>
      <p:ext uri="{BB962C8B-B14F-4D97-AF65-F5344CB8AC3E}">
        <p14:creationId xmlns:p14="http://schemas.microsoft.com/office/powerpoint/2010/main" val="2715969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E9DCF-8A8F-0146-AC08-64B60BA88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384" y="513708"/>
            <a:ext cx="10552416" cy="5663255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Zipkin</a:t>
            </a:r>
            <a:r>
              <a:rPr lang="en-US" dirty="0"/>
              <a:t> UI Dashboard to trace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C1C93-C192-0E48-9A0F-42F0F1B82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443" y="1028700"/>
            <a:ext cx="9017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439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FDB511-C763-F64D-BB6A-4DB1CFD36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1688" y="1295724"/>
            <a:ext cx="10552112" cy="4099865"/>
          </a:xfrm>
        </p:spPr>
      </p:pic>
    </p:spTree>
    <p:extLst>
      <p:ext uri="{BB962C8B-B14F-4D97-AF65-F5344CB8AC3E}">
        <p14:creationId xmlns:p14="http://schemas.microsoft.com/office/powerpoint/2010/main" val="423368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9B41F-A299-7845-826C-0D375BCD3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12"/>
            <a:ext cx="12192000" cy="654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85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29216</TotalTime>
  <Words>10927</Words>
  <Application>Microsoft Macintosh PowerPoint</Application>
  <PresentationFormat>Widescreen</PresentationFormat>
  <Paragraphs>931</Paragraphs>
  <Slides>86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94</cp:revision>
  <dcterms:created xsi:type="dcterms:W3CDTF">2019-09-12T17:40:12Z</dcterms:created>
  <dcterms:modified xsi:type="dcterms:W3CDTF">2020-03-15T17:18:23Z</dcterms:modified>
</cp:coreProperties>
</file>